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4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Bienestar%20Animal%20-%20Uni&#243;n%20Europea.3g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8032" y="44624"/>
            <a:ext cx="8532440" cy="1470025"/>
          </a:xfrm>
        </p:spPr>
        <p:txBody>
          <a:bodyPr/>
          <a:lstStyle/>
          <a:p>
            <a:r>
              <a:rPr lang="es-VE" dirty="0" smtClean="0">
                <a:hlinkClick r:id="rId2" action="ppaction://hlinkfile"/>
              </a:rPr>
              <a:t>VIDEO BIENESTAR ANIMAL-UNIÓN EUROPEA</a:t>
            </a:r>
            <a:endParaRPr lang="es-ES" dirty="0">
              <a:hlinkClick r:id="rId2" action="ppaction://hlinkfile"/>
            </a:endParaRPr>
          </a:p>
        </p:txBody>
      </p:sp>
      <p:sp>
        <p:nvSpPr>
          <p:cNvPr id="1026" name="AutoShape 2" descr="Vídeo de BIENESTAR ANIMAL-UNION EUROPEA"/>
          <p:cNvSpPr>
            <a:spLocks noChangeAspect="1" noChangeArrowheads="1"/>
          </p:cNvSpPr>
          <p:nvPr/>
        </p:nvSpPr>
        <p:spPr bwMode="auto">
          <a:xfrm>
            <a:off x="155575" y="-395288"/>
            <a:ext cx="1104900" cy="828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7" name="Picture 3" descr="G:\Clase Bienestar animal\Clase teoría y práctica\índice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700808"/>
            <a:ext cx="6144683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497" y="116632"/>
            <a:ext cx="910850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VE" sz="2800" dirty="0" smtClean="0"/>
              <a:t>Bajo el enfoque de bienestar animal señale su importancia sobre:</a:t>
            </a:r>
            <a:endParaRPr lang="es-VE" sz="2800" dirty="0" smtClean="0"/>
          </a:p>
          <a:p>
            <a:pPr algn="just">
              <a:lnSpc>
                <a:spcPct val="150000"/>
              </a:lnSpc>
            </a:pPr>
            <a:r>
              <a:rPr lang="es-VE" sz="2800" dirty="0" smtClean="0"/>
              <a:t>1.- la salud animal y salud humana.</a:t>
            </a:r>
          </a:p>
          <a:p>
            <a:pPr algn="just">
              <a:lnSpc>
                <a:spcPct val="150000"/>
              </a:lnSpc>
            </a:pPr>
            <a:r>
              <a:rPr lang="es-VE" sz="2800" dirty="0" smtClean="0"/>
              <a:t>2.- la calidad de los alimentos.</a:t>
            </a:r>
          </a:p>
          <a:p>
            <a:pPr algn="just">
              <a:lnSpc>
                <a:spcPct val="150000"/>
              </a:lnSpc>
            </a:pPr>
            <a:r>
              <a:rPr lang="es-VE" sz="2800" dirty="0" smtClean="0"/>
              <a:t>3.- la inocuidad de los alimentos.</a:t>
            </a:r>
          </a:p>
          <a:p>
            <a:pPr algn="just">
              <a:lnSpc>
                <a:spcPct val="150000"/>
              </a:lnSpc>
            </a:pPr>
            <a:r>
              <a:rPr lang="es-VE" sz="2800" dirty="0" smtClean="0"/>
              <a:t>4.- la Trazabilidad en unidades de producción primaria.</a:t>
            </a:r>
          </a:p>
          <a:p>
            <a:pPr algn="just">
              <a:lnSpc>
                <a:spcPct val="150000"/>
              </a:lnSpc>
            </a:pPr>
            <a:r>
              <a:rPr lang="es-VE" sz="2800" dirty="0" smtClean="0"/>
              <a:t>5.- la Trazabilidad en el procesamiento de los alimentos.</a:t>
            </a:r>
          </a:p>
          <a:p>
            <a:pPr algn="just">
              <a:lnSpc>
                <a:spcPct val="150000"/>
              </a:lnSpc>
            </a:pPr>
            <a:r>
              <a:rPr lang="es-VE" sz="2800" dirty="0" smtClean="0"/>
              <a:t>6.-la Trazabilidad en la cadena de distribución de  materias primas y alimentos de origen animal.</a:t>
            </a:r>
          </a:p>
          <a:p>
            <a:pPr algn="just">
              <a:lnSpc>
                <a:spcPct val="150000"/>
              </a:lnSpc>
            </a:pPr>
            <a:r>
              <a:rPr lang="es-VE" sz="2800" dirty="0" smtClean="0"/>
              <a:t>7.- </a:t>
            </a:r>
            <a:r>
              <a:rPr lang="es-VE" sz="2800" smtClean="0"/>
              <a:t>el almacenamiento, </a:t>
            </a:r>
            <a:r>
              <a:rPr lang="es-VE" sz="2800" dirty="0" smtClean="0"/>
              <a:t>preparación y consumo de alimentos.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VIDEO BIENESTAR ANIMAL-UNIÓN EUROPEA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BIENESTAR ANIMAL-UNIÓN EUROPEA</dc:title>
  <cp:lastModifiedBy>Lenovo User</cp:lastModifiedBy>
  <cp:revision>2</cp:revision>
  <dcterms:modified xsi:type="dcterms:W3CDTF">2016-02-25T20:25:28Z</dcterms:modified>
</cp:coreProperties>
</file>