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735" autoAdjust="0"/>
    <p:restoredTop sz="94660"/>
  </p:normalViewPr>
  <p:slideViewPr>
    <p:cSldViewPr>
      <p:cViewPr>
        <p:scale>
          <a:sx n="100" d="100"/>
          <a:sy n="100" d="100"/>
        </p:scale>
        <p:origin x="-8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186033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4197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403153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55188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47378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269139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237551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848021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084084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605568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937351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21/02/2018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78676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83"/>
          <p:cNvSpPr>
            <a:spLocks noChangeArrowheads="1"/>
          </p:cNvSpPr>
          <p:nvPr/>
        </p:nvSpPr>
        <p:spPr bwMode="auto">
          <a:xfrm>
            <a:off x="8001000" y="4054475"/>
            <a:ext cx="688975" cy="527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endParaRPr lang="es-ES" sz="700" b="1" dirty="0"/>
          </a:p>
          <a:p>
            <a:pPr algn="ctr"/>
            <a:r>
              <a:rPr lang="es-ES" sz="700" b="1" dirty="0"/>
              <a:t>SEMINARIO</a:t>
            </a:r>
          </a:p>
          <a:p>
            <a:pPr algn="ctr"/>
            <a:r>
              <a:rPr lang="es-ES" sz="700" b="1" dirty="0"/>
              <a:t>DE TESIS</a:t>
            </a:r>
          </a:p>
          <a:p>
            <a:pPr algn="ctr"/>
            <a:endParaRPr lang="es-ES" sz="700" b="1" dirty="0"/>
          </a:p>
          <a:p>
            <a:pPr algn="ctr"/>
            <a:r>
              <a:rPr lang="es-ES" sz="700" b="1" dirty="0"/>
              <a:t>2</a:t>
            </a:r>
            <a:r>
              <a:rPr lang="es-ES" sz="700" b="1" dirty="0" smtClean="0"/>
              <a:t>            </a:t>
            </a:r>
            <a:r>
              <a:rPr lang="es-ES" sz="700" b="1" dirty="0"/>
              <a:t>5103</a:t>
            </a:r>
            <a:endParaRPr lang="es-ES" b="1" dirty="0"/>
          </a:p>
        </p:txBody>
      </p:sp>
      <p:sp>
        <p:nvSpPr>
          <p:cNvPr id="3075" name="Rectangle 186"/>
          <p:cNvSpPr>
            <a:spLocks noChangeArrowheads="1"/>
          </p:cNvSpPr>
          <p:nvPr/>
        </p:nvSpPr>
        <p:spPr bwMode="auto">
          <a:xfrm>
            <a:off x="488950" y="1209675"/>
            <a:ext cx="690563" cy="511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r>
              <a:rPr lang="es-ES" sz="700" b="1" dirty="0" smtClean="0"/>
              <a:t>    TÉCNICAS       </a:t>
            </a:r>
            <a:r>
              <a:rPr lang="es-ES" sz="700" b="1" dirty="0"/>
              <a:t>DE PRESEMINARIO</a:t>
            </a:r>
          </a:p>
          <a:p>
            <a:pPr algn="ctr"/>
            <a:r>
              <a:rPr lang="es-ES" sz="700" b="1" dirty="0"/>
              <a:t> 4                5101</a:t>
            </a:r>
            <a:endParaRPr lang="es-ES" b="1" dirty="0"/>
          </a:p>
        </p:txBody>
      </p:sp>
      <p:sp>
        <p:nvSpPr>
          <p:cNvPr id="3076" name="Rectangle 187"/>
          <p:cNvSpPr>
            <a:spLocks noChangeArrowheads="1"/>
          </p:cNvSpPr>
          <p:nvPr/>
        </p:nvSpPr>
        <p:spPr bwMode="auto">
          <a:xfrm>
            <a:off x="4637088" y="3151188"/>
            <a:ext cx="692150" cy="511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endParaRPr lang="es-ES" sz="700" b="1"/>
          </a:p>
          <a:p>
            <a:pPr algn="ctr"/>
            <a:r>
              <a:rPr lang="es-ES" sz="700" b="1"/>
              <a:t>TALLER</a:t>
            </a:r>
          </a:p>
          <a:p>
            <a:pPr algn="ctr"/>
            <a:r>
              <a:rPr lang="es-ES" sz="700" b="1"/>
              <a:t>I</a:t>
            </a:r>
          </a:p>
          <a:p>
            <a:pPr algn="ctr"/>
            <a:endParaRPr lang="es-ES" sz="700" b="1"/>
          </a:p>
          <a:p>
            <a:pPr algn="ctr"/>
            <a:r>
              <a:rPr lang="es-ES" sz="700" b="1"/>
              <a:t>6              3205</a:t>
            </a:r>
            <a:endParaRPr lang="es-ES" b="1"/>
          </a:p>
        </p:txBody>
      </p:sp>
      <p:sp>
        <p:nvSpPr>
          <p:cNvPr id="3077" name="Rectangle 188"/>
          <p:cNvSpPr>
            <a:spLocks noChangeArrowheads="1"/>
          </p:cNvSpPr>
          <p:nvPr/>
        </p:nvSpPr>
        <p:spPr bwMode="auto">
          <a:xfrm>
            <a:off x="1295400" y="2538413"/>
            <a:ext cx="692150" cy="509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endParaRPr lang="es-ES" sz="700" b="1"/>
          </a:p>
          <a:p>
            <a:pPr algn="ctr"/>
            <a:r>
              <a:rPr lang="es-ES" sz="700" b="1"/>
              <a:t>ESTADÍSTICA II</a:t>
            </a:r>
          </a:p>
          <a:p>
            <a:pPr algn="ctr"/>
            <a:endParaRPr lang="es-ES" sz="700" b="1"/>
          </a:p>
          <a:p>
            <a:pPr algn="ctr"/>
            <a:endParaRPr lang="es-ES" sz="700" b="1"/>
          </a:p>
          <a:p>
            <a:pPr algn="ctr"/>
            <a:r>
              <a:rPr lang="es-ES" sz="700" b="1"/>
              <a:t>4                5308</a:t>
            </a:r>
            <a:endParaRPr lang="es-ES" b="1"/>
          </a:p>
        </p:txBody>
      </p:sp>
      <p:sp>
        <p:nvSpPr>
          <p:cNvPr id="3078" name="Rectangle 189"/>
          <p:cNvSpPr>
            <a:spLocks noChangeArrowheads="1"/>
          </p:cNvSpPr>
          <p:nvPr/>
        </p:nvSpPr>
        <p:spPr bwMode="auto">
          <a:xfrm>
            <a:off x="2101850" y="2844800"/>
            <a:ext cx="692150" cy="5127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endParaRPr lang="es-ES" sz="700" b="1"/>
          </a:p>
          <a:p>
            <a:pPr algn="ctr"/>
            <a:r>
              <a:rPr lang="es-ES" sz="600" b="1"/>
              <a:t>METEOROLOGÍA</a:t>
            </a:r>
          </a:p>
          <a:p>
            <a:pPr algn="ctr"/>
            <a:endParaRPr lang="es-ES" sz="700" b="1"/>
          </a:p>
          <a:p>
            <a:pPr algn="ctr"/>
            <a:r>
              <a:rPr lang="es-ES" sz="700" b="1"/>
              <a:t>4                 1206</a:t>
            </a:r>
            <a:endParaRPr lang="es-ES" b="1"/>
          </a:p>
        </p:txBody>
      </p:sp>
      <p:sp>
        <p:nvSpPr>
          <p:cNvPr id="3079" name="Rectangle 190"/>
          <p:cNvSpPr>
            <a:spLocks noChangeArrowheads="1"/>
          </p:cNvSpPr>
          <p:nvPr/>
        </p:nvSpPr>
        <p:spPr bwMode="auto">
          <a:xfrm>
            <a:off x="488950" y="2538413"/>
            <a:ext cx="690563" cy="5127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endParaRPr lang="es-ES" sz="700" b="1"/>
          </a:p>
          <a:p>
            <a:pPr algn="ctr"/>
            <a:r>
              <a:rPr lang="es-ES" sz="700" b="1"/>
              <a:t>ESTADÍSTICA I</a:t>
            </a:r>
          </a:p>
          <a:p>
            <a:pPr algn="ctr"/>
            <a:endParaRPr lang="es-ES" sz="700" b="1"/>
          </a:p>
          <a:p>
            <a:pPr algn="ctr"/>
            <a:endParaRPr lang="es-ES" sz="700" b="1"/>
          </a:p>
          <a:p>
            <a:pPr algn="ctr"/>
            <a:r>
              <a:rPr lang="es-ES" sz="700" b="1"/>
              <a:t>4                5307</a:t>
            </a:r>
            <a:endParaRPr lang="es-ES" b="1"/>
          </a:p>
        </p:txBody>
      </p:sp>
      <p:sp>
        <p:nvSpPr>
          <p:cNvPr id="3080" name="Rectangle 191"/>
          <p:cNvSpPr>
            <a:spLocks noChangeArrowheads="1"/>
          </p:cNvSpPr>
          <p:nvPr/>
        </p:nvSpPr>
        <p:spPr bwMode="auto">
          <a:xfrm>
            <a:off x="3716338" y="2128838"/>
            <a:ext cx="690562" cy="5127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r>
              <a:rPr lang="es-ES" sz="700" b="1"/>
              <a:t>GEOGRAFÍA</a:t>
            </a:r>
          </a:p>
          <a:p>
            <a:pPr algn="ctr"/>
            <a:r>
              <a:rPr lang="es-ES" sz="700" b="1"/>
              <a:t>DE LA </a:t>
            </a:r>
          </a:p>
          <a:p>
            <a:pPr algn="ctr"/>
            <a:r>
              <a:rPr lang="es-ES" sz="700" b="1"/>
              <a:t>POBLACIÓN</a:t>
            </a:r>
          </a:p>
          <a:p>
            <a:pPr algn="ctr"/>
            <a:r>
              <a:rPr lang="es-ES" sz="700" b="1"/>
              <a:t>3                2102</a:t>
            </a:r>
            <a:endParaRPr lang="es-ES" b="1"/>
          </a:p>
        </p:txBody>
      </p:sp>
      <p:sp>
        <p:nvSpPr>
          <p:cNvPr id="3081" name="Rectangle 192"/>
          <p:cNvSpPr>
            <a:spLocks noChangeArrowheads="1"/>
          </p:cNvSpPr>
          <p:nvPr/>
        </p:nvSpPr>
        <p:spPr bwMode="auto">
          <a:xfrm>
            <a:off x="4637088" y="2128838"/>
            <a:ext cx="692150" cy="5127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r>
              <a:rPr lang="es-ES" sz="700" b="1"/>
              <a:t>SEMINARIO </a:t>
            </a:r>
          </a:p>
          <a:p>
            <a:pPr algn="ctr"/>
            <a:r>
              <a:rPr lang="es-ES" sz="700" b="1"/>
              <a:t>GEOGRAFÍA</a:t>
            </a:r>
          </a:p>
          <a:p>
            <a:pPr algn="ctr"/>
            <a:r>
              <a:rPr lang="es-ES" sz="700" b="1"/>
              <a:t>REGIONAL</a:t>
            </a:r>
          </a:p>
          <a:p>
            <a:pPr algn="ctr"/>
            <a:r>
              <a:rPr lang="es-ES" sz="700" b="1"/>
              <a:t>4               3101</a:t>
            </a:r>
            <a:endParaRPr lang="es-ES" b="1"/>
          </a:p>
        </p:txBody>
      </p:sp>
      <p:sp>
        <p:nvSpPr>
          <p:cNvPr id="3082" name="Rectangle 193"/>
          <p:cNvSpPr>
            <a:spLocks noChangeArrowheads="1"/>
          </p:cNvSpPr>
          <p:nvPr/>
        </p:nvSpPr>
        <p:spPr bwMode="auto">
          <a:xfrm>
            <a:off x="5445125" y="2128838"/>
            <a:ext cx="690563" cy="511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s-ES" sz="700" b="1"/>
              <a:t>SEMINARIO</a:t>
            </a:r>
          </a:p>
          <a:p>
            <a:pPr algn="ctr"/>
            <a:r>
              <a:rPr lang="es-ES" sz="700" b="1"/>
              <a:t>IINVENTARIO</a:t>
            </a:r>
          </a:p>
          <a:p>
            <a:pPr algn="ctr"/>
            <a:r>
              <a:rPr lang="es-ES" sz="700" b="1"/>
              <a:t>Y EVALUACIÓN</a:t>
            </a:r>
          </a:p>
          <a:p>
            <a:pPr algn="ctr"/>
            <a:r>
              <a:rPr lang="es-ES" sz="700" b="1"/>
              <a:t>DE RECURSOS</a:t>
            </a:r>
          </a:p>
          <a:p>
            <a:pPr algn="ctr"/>
            <a:r>
              <a:rPr lang="es-ES" sz="700" b="1"/>
              <a:t>4                4206</a:t>
            </a:r>
            <a:endParaRPr lang="es-ES" b="1"/>
          </a:p>
        </p:txBody>
      </p:sp>
      <p:sp>
        <p:nvSpPr>
          <p:cNvPr id="3083" name="Rectangle 194"/>
          <p:cNvSpPr>
            <a:spLocks noChangeArrowheads="1"/>
          </p:cNvSpPr>
          <p:nvPr/>
        </p:nvSpPr>
        <p:spPr bwMode="auto">
          <a:xfrm>
            <a:off x="1295400" y="4478338"/>
            <a:ext cx="692150" cy="511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endParaRPr lang="es-ES" sz="700" b="1"/>
          </a:p>
          <a:p>
            <a:pPr algn="ctr"/>
            <a:r>
              <a:rPr lang="es-ES" sz="700" b="1"/>
              <a:t>CARTOGRAFÍA</a:t>
            </a:r>
          </a:p>
          <a:p>
            <a:pPr algn="ctr"/>
            <a:r>
              <a:rPr lang="es-ES" sz="700" b="1"/>
              <a:t>II</a:t>
            </a:r>
          </a:p>
          <a:p>
            <a:pPr algn="ctr"/>
            <a:endParaRPr lang="es-ES" sz="700" b="1"/>
          </a:p>
          <a:p>
            <a:pPr algn="ctr"/>
            <a:r>
              <a:rPr lang="es-ES" sz="700" b="1"/>
              <a:t>4                 4102</a:t>
            </a:r>
            <a:endParaRPr lang="es-ES" b="1"/>
          </a:p>
        </p:txBody>
      </p:sp>
      <p:sp>
        <p:nvSpPr>
          <p:cNvPr id="3084" name="Rectangle 195"/>
          <p:cNvSpPr>
            <a:spLocks noChangeArrowheads="1"/>
          </p:cNvSpPr>
          <p:nvPr/>
        </p:nvSpPr>
        <p:spPr bwMode="auto">
          <a:xfrm>
            <a:off x="2908300" y="1720850"/>
            <a:ext cx="692150" cy="5127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endParaRPr lang="es-ES" sz="700" b="1"/>
          </a:p>
          <a:p>
            <a:pPr algn="ctr"/>
            <a:r>
              <a:rPr lang="es-ES" sz="700" b="1"/>
              <a:t>GEOGRAFÍA</a:t>
            </a:r>
          </a:p>
          <a:p>
            <a:pPr algn="ctr"/>
            <a:r>
              <a:rPr lang="es-ES" sz="700" b="1"/>
              <a:t>ECONÓMICA</a:t>
            </a:r>
          </a:p>
          <a:p>
            <a:pPr algn="ctr"/>
            <a:r>
              <a:rPr lang="es-ES" sz="700" b="1"/>
              <a:t> 3               2207</a:t>
            </a:r>
            <a:endParaRPr lang="es-ES" b="1"/>
          </a:p>
        </p:txBody>
      </p:sp>
      <p:sp>
        <p:nvSpPr>
          <p:cNvPr id="3085" name="Rectangle 196"/>
          <p:cNvSpPr>
            <a:spLocks noChangeArrowheads="1"/>
          </p:cNvSpPr>
          <p:nvPr/>
        </p:nvSpPr>
        <p:spPr bwMode="auto">
          <a:xfrm>
            <a:off x="2908300" y="4478338"/>
            <a:ext cx="692150" cy="511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endParaRPr lang="es-ES" sz="700" dirty="0"/>
          </a:p>
          <a:p>
            <a:pPr algn="ctr"/>
            <a:r>
              <a:rPr lang="es-ES" sz="700" b="1" dirty="0"/>
              <a:t>FOTO</a:t>
            </a:r>
          </a:p>
          <a:p>
            <a:pPr algn="ctr"/>
            <a:r>
              <a:rPr lang="es-ES" sz="600" b="1" dirty="0"/>
              <a:t>INTERPRETACIÓN</a:t>
            </a:r>
          </a:p>
          <a:p>
            <a:pPr algn="ctr"/>
            <a:endParaRPr lang="es-ES" sz="600" b="1" dirty="0"/>
          </a:p>
          <a:p>
            <a:pPr algn="ctr"/>
            <a:r>
              <a:rPr lang="es-ES" sz="700" b="1" dirty="0"/>
              <a:t>3                 4309</a:t>
            </a:r>
            <a:endParaRPr lang="es-ES" b="1" dirty="0"/>
          </a:p>
        </p:txBody>
      </p:sp>
      <p:sp>
        <p:nvSpPr>
          <p:cNvPr id="3086" name="Rectangle 197"/>
          <p:cNvSpPr>
            <a:spLocks noChangeArrowheads="1"/>
          </p:cNvSpPr>
          <p:nvPr/>
        </p:nvSpPr>
        <p:spPr bwMode="auto">
          <a:xfrm>
            <a:off x="7058025" y="1209675"/>
            <a:ext cx="690563" cy="5127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r>
              <a:rPr lang="es-ES" sz="700" b="1"/>
              <a:t>SEMINARIO</a:t>
            </a:r>
          </a:p>
          <a:p>
            <a:pPr algn="ctr"/>
            <a:r>
              <a:rPr lang="es-ES" sz="700" b="1"/>
              <a:t>METODOLOGÍA</a:t>
            </a:r>
          </a:p>
          <a:p>
            <a:pPr algn="ctr"/>
            <a:r>
              <a:rPr lang="es-ES" sz="600" b="1"/>
              <a:t> INVESTIGACIÓN</a:t>
            </a:r>
          </a:p>
          <a:p>
            <a:pPr algn="ctr"/>
            <a:r>
              <a:rPr lang="es-ES" sz="700" b="1"/>
              <a:t>4                 5102</a:t>
            </a:r>
            <a:endParaRPr lang="es-ES" b="1"/>
          </a:p>
        </p:txBody>
      </p:sp>
      <p:sp>
        <p:nvSpPr>
          <p:cNvPr id="3087" name="Rectangle 198"/>
          <p:cNvSpPr>
            <a:spLocks noChangeArrowheads="1"/>
          </p:cNvSpPr>
          <p:nvPr/>
        </p:nvSpPr>
        <p:spPr bwMode="auto">
          <a:xfrm>
            <a:off x="1295400" y="1209675"/>
            <a:ext cx="692150" cy="5127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endParaRPr lang="es-ES" sz="700" b="1" dirty="0">
              <a:latin typeface="Times New Roman" pitchFamily="18" charset="0"/>
            </a:endParaRPr>
          </a:p>
          <a:p>
            <a:pPr algn="ctr"/>
            <a:r>
              <a:rPr lang="es-ES" sz="700" b="1" dirty="0"/>
              <a:t>ECONOMIA I                </a:t>
            </a:r>
          </a:p>
          <a:p>
            <a:pPr algn="ctr"/>
            <a:endParaRPr lang="es-ES" sz="700" b="1" dirty="0"/>
          </a:p>
          <a:p>
            <a:r>
              <a:rPr lang="es-ES" sz="700" b="1" dirty="0"/>
              <a:t>3                2213</a:t>
            </a:r>
            <a:endParaRPr lang="es-ES" b="1" dirty="0"/>
          </a:p>
        </p:txBody>
      </p:sp>
      <p:sp>
        <p:nvSpPr>
          <p:cNvPr id="3088" name="Rectangle 199"/>
          <p:cNvSpPr>
            <a:spLocks noChangeArrowheads="1"/>
          </p:cNvSpPr>
          <p:nvPr/>
        </p:nvSpPr>
        <p:spPr bwMode="auto">
          <a:xfrm>
            <a:off x="5445125" y="1209675"/>
            <a:ext cx="690563" cy="5127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r>
              <a:rPr lang="es-ES" sz="700" b="1"/>
              <a:t>SEMINARIO</a:t>
            </a:r>
          </a:p>
          <a:p>
            <a:pPr algn="ctr"/>
            <a:r>
              <a:rPr lang="es-ES" sz="700" b="1"/>
              <a:t>GEOGRAFÍA</a:t>
            </a:r>
          </a:p>
          <a:p>
            <a:pPr algn="ctr"/>
            <a:r>
              <a:rPr lang="es-ES" sz="700" b="1"/>
              <a:t>AGRARIA</a:t>
            </a:r>
          </a:p>
          <a:p>
            <a:pPr algn="ctr"/>
            <a:r>
              <a:rPr lang="es-ES" sz="700" b="1"/>
              <a:t>4                 2419</a:t>
            </a:r>
            <a:endParaRPr lang="es-ES" b="1"/>
          </a:p>
        </p:txBody>
      </p:sp>
      <p:sp>
        <p:nvSpPr>
          <p:cNvPr id="3089" name="Rectangle 200"/>
          <p:cNvSpPr>
            <a:spLocks noChangeArrowheads="1"/>
          </p:cNvSpPr>
          <p:nvPr/>
        </p:nvSpPr>
        <p:spPr bwMode="auto">
          <a:xfrm>
            <a:off x="4637088" y="1209675"/>
            <a:ext cx="692150" cy="5127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r>
              <a:rPr lang="es-ES" sz="700" b="1"/>
              <a:t>SEMINARIO</a:t>
            </a:r>
          </a:p>
          <a:p>
            <a:pPr algn="ctr"/>
            <a:r>
              <a:rPr lang="es-ES" sz="700" b="1"/>
              <a:t>GEOGRAFÍA</a:t>
            </a:r>
          </a:p>
          <a:p>
            <a:pPr algn="ctr"/>
            <a:r>
              <a:rPr lang="es-ES" sz="700" b="1"/>
              <a:t>URBANA</a:t>
            </a:r>
          </a:p>
          <a:p>
            <a:pPr algn="ctr"/>
            <a:r>
              <a:rPr lang="es-ES" sz="700" b="1"/>
              <a:t>4               2316</a:t>
            </a:r>
            <a:endParaRPr lang="es-ES" b="1"/>
          </a:p>
        </p:txBody>
      </p:sp>
      <p:sp>
        <p:nvSpPr>
          <p:cNvPr id="3090" name="Rectangle 201"/>
          <p:cNvSpPr>
            <a:spLocks noChangeArrowheads="1"/>
          </p:cNvSpPr>
          <p:nvPr/>
        </p:nvSpPr>
        <p:spPr bwMode="auto">
          <a:xfrm>
            <a:off x="3716338" y="1209675"/>
            <a:ext cx="690562" cy="5127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endParaRPr lang="es-ES" sz="700" b="1"/>
          </a:p>
          <a:p>
            <a:pPr algn="ctr"/>
            <a:r>
              <a:rPr lang="es-ES" sz="700" b="1"/>
              <a:t>GEOGRAFÍA</a:t>
            </a:r>
          </a:p>
          <a:p>
            <a:pPr algn="ctr"/>
            <a:r>
              <a:rPr lang="es-ES" sz="700" b="1"/>
              <a:t>URBANA</a:t>
            </a:r>
          </a:p>
          <a:p>
            <a:pPr algn="ctr"/>
            <a:r>
              <a:rPr lang="es-ES" sz="700" b="1"/>
              <a:t>3                2315</a:t>
            </a:r>
            <a:endParaRPr lang="es-ES" b="1"/>
          </a:p>
        </p:txBody>
      </p:sp>
      <p:sp>
        <p:nvSpPr>
          <p:cNvPr id="3091" name="Rectangle 202"/>
          <p:cNvSpPr>
            <a:spLocks noChangeArrowheads="1"/>
          </p:cNvSpPr>
          <p:nvPr/>
        </p:nvSpPr>
        <p:spPr bwMode="auto">
          <a:xfrm>
            <a:off x="2101850" y="1209675"/>
            <a:ext cx="692150" cy="5127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endParaRPr lang="es-ES" sz="700" b="1"/>
          </a:p>
          <a:p>
            <a:pPr algn="ctr"/>
            <a:r>
              <a:rPr lang="es-ES" sz="700" b="1"/>
              <a:t>GEOGRAFÍA</a:t>
            </a:r>
          </a:p>
          <a:p>
            <a:pPr algn="ctr"/>
            <a:r>
              <a:rPr lang="es-ES" sz="700" b="1"/>
              <a:t>HUMANA</a:t>
            </a:r>
          </a:p>
          <a:p>
            <a:pPr algn="ctr"/>
            <a:r>
              <a:rPr lang="es-ES" sz="700" b="1"/>
              <a:t>3                2101</a:t>
            </a:r>
            <a:endParaRPr lang="es-ES" b="1"/>
          </a:p>
        </p:txBody>
      </p:sp>
      <p:sp>
        <p:nvSpPr>
          <p:cNvPr id="3092" name="Rectangle 203"/>
          <p:cNvSpPr>
            <a:spLocks noChangeArrowheads="1"/>
          </p:cNvSpPr>
          <p:nvPr/>
        </p:nvSpPr>
        <p:spPr bwMode="auto">
          <a:xfrm>
            <a:off x="6251575" y="1209675"/>
            <a:ext cx="690563" cy="5127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r>
              <a:rPr lang="es-ES" sz="700" b="1"/>
              <a:t>SEMINARIO</a:t>
            </a:r>
          </a:p>
          <a:p>
            <a:pPr algn="ctr"/>
            <a:r>
              <a:rPr lang="es-ES" sz="700" b="1"/>
              <a:t>TEORÍA</a:t>
            </a:r>
          </a:p>
          <a:p>
            <a:pPr algn="ctr"/>
            <a:r>
              <a:rPr lang="es-ES" sz="700" b="1"/>
              <a:t>GEOGRÁFICA</a:t>
            </a:r>
          </a:p>
          <a:p>
            <a:pPr algn="ctr"/>
            <a:r>
              <a:rPr lang="es-ES" sz="700" b="1"/>
              <a:t>4               5204</a:t>
            </a:r>
            <a:endParaRPr lang="es-ES" b="1"/>
          </a:p>
        </p:txBody>
      </p:sp>
      <p:sp>
        <p:nvSpPr>
          <p:cNvPr id="3093" name="Rectangle 204"/>
          <p:cNvSpPr>
            <a:spLocks noChangeArrowheads="1"/>
          </p:cNvSpPr>
          <p:nvPr/>
        </p:nvSpPr>
        <p:spPr bwMode="auto">
          <a:xfrm>
            <a:off x="488950" y="3763963"/>
            <a:ext cx="690563" cy="511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endParaRPr lang="es-ES" sz="700" b="1" dirty="0"/>
          </a:p>
          <a:p>
            <a:pPr algn="ctr"/>
            <a:r>
              <a:rPr lang="es-ES" sz="700" b="1" dirty="0"/>
              <a:t>MATEMÁTICAS</a:t>
            </a:r>
          </a:p>
          <a:p>
            <a:pPr algn="ctr"/>
            <a:r>
              <a:rPr lang="es-ES" sz="700" b="1" dirty="0"/>
              <a:t>I</a:t>
            </a:r>
          </a:p>
          <a:p>
            <a:pPr algn="ctr"/>
            <a:endParaRPr lang="es-ES" sz="700" b="1" dirty="0"/>
          </a:p>
          <a:p>
            <a:pPr algn="ctr"/>
            <a:r>
              <a:rPr lang="es-ES" sz="700" b="1" dirty="0"/>
              <a:t>3                5309</a:t>
            </a:r>
            <a:endParaRPr lang="es-ES" b="1" dirty="0"/>
          </a:p>
        </p:txBody>
      </p:sp>
      <p:sp>
        <p:nvSpPr>
          <p:cNvPr id="3094" name="Rectangle 205"/>
          <p:cNvSpPr>
            <a:spLocks noChangeArrowheads="1"/>
          </p:cNvSpPr>
          <p:nvPr/>
        </p:nvSpPr>
        <p:spPr bwMode="auto">
          <a:xfrm>
            <a:off x="2101850" y="3763963"/>
            <a:ext cx="692150" cy="511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endParaRPr lang="es-ES" sz="700" b="1"/>
          </a:p>
          <a:p>
            <a:pPr algn="ctr"/>
            <a:r>
              <a:rPr lang="es-ES" sz="700" b="1"/>
              <a:t>MATEMÁTICAS</a:t>
            </a:r>
          </a:p>
          <a:p>
            <a:pPr algn="ctr"/>
            <a:r>
              <a:rPr lang="es-ES" sz="700" b="1"/>
              <a:t>III</a:t>
            </a:r>
          </a:p>
          <a:p>
            <a:pPr algn="ctr"/>
            <a:endParaRPr lang="es-ES" sz="700" b="1"/>
          </a:p>
          <a:p>
            <a:pPr algn="ctr"/>
            <a:r>
              <a:rPr lang="es-ES" sz="700" b="1"/>
              <a:t>3                5311</a:t>
            </a:r>
            <a:endParaRPr lang="es-ES" b="1"/>
          </a:p>
        </p:txBody>
      </p:sp>
      <p:sp>
        <p:nvSpPr>
          <p:cNvPr id="3095" name="Rectangle 206"/>
          <p:cNvSpPr>
            <a:spLocks noChangeArrowheads="1"/>
          </p:cNvSpPr>
          <p:nvPr/>
        </p:nvSpPr>
        <p:spPr bwMode="auto">
          <a:xfrm>
            <a:off x="1295400" y="3763963"/>
            <a:ext cx="692150" cy="511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endParaRPr lang="es-ES" sz="700" b="1"/>
          </a:p>
          <a:p>
            <a:pPr algn="ctr"/>
            <a:r>
              <a:rPr lang="es-ES" sz="700" b="1"/>
              <a:t>MATEMÁTICAS</a:t>
            </a:r>
          </a:p>
          <a:p>
            <a:pPr algn="ctr"/>
            <a:r>
              <a:rPr lang="es-ES" sz="700" b="1"/>
              <a:t>II</a:t>
            </a:r>
          </a:p>
          <a:p>
            <a:pPr algn="ctr"/>
            <a:endParaRPr lang="es-ES" sz="700" b="1"/>
          </a:p>
          <a:p>
            <a:pPr algn="ctr"/>
            <a:r>
              <a:rPr lang="es-ES" sz="700" b="1"/>
              <a:t> 3                5310</a:t>
            </a:r>
            <a:endParaRPr lang="es-ES" b="1"/>
          </a:p>
        </p:txBody>
      </p:sp>
      <p:sp>
        <p:nvSpPr>
          <p:cNvPr id="3096" name="Rectangle 207"/>
          <p:cNvSpPr>
            <a:spLocks noChangeArrowheads="1"/>
          </p:cNvSpPr>
          <p:nvPr/>
        </p:nvSpPr>
        <p:spPr bwMode="auto">
          <a:xfrm>
            <a:off x="3716338" y="4070350"/>
            <a:ext cx="690562" cy="511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endParaRPr lang="es-ES" sz="700" b="1"/>
          </a:p>
          <a:p>
            <a:pPr algn="ctr"/>
            <a:endParaRPr lang="es-ES" sz="700" b="1"/>
          </a:p>
          <a:p>
            <a:pPr algn="ctr"/>
            <a:r>
              <a:rPr lang="es-ES" sz="700" b="1"/>
              <a:t>BIOGEOGRAFÍA</a:t>
            </a:r>
          </a:p>
          <a:p>
            <a:pPr algn="ctr"/>
            <a:endParaRPr lang="es-ES" sz="700" b="1"/>
          </a:p>
          <a:p>
            <a:pPr algn="ctr"/>
            <a:r>
              <a:rPr lang="es-ES" sz="700" b="1"/>
              <a:t>4                 1311</a:t>
            </a:r>
            <a:endParaRPr lang="es-ES" b="1"/>
          </a:p>
        </p:txBody>
      </p:sp>
      <p:sp>
        <p:nvSpPr>
          <p:cNvPr id="3097" name="Rectangle 208"/>
          <p:cNvSpPr>
            <a:spLocks noChangeArrowheads="1"/>
          </p:cNvSpPr>
          <p:nvPr/>
        </p:nvSpPr>
        <p:spPr bwMode="auto">
          <a:xfrm>
            <a:off x="2101850" y="4478338"/>
            <a:ext cx="692150" cy="511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endParaRPr lang="es-ES" sz="700" b="1"/>
          </a:p>
          <a:p>
            <a:pPr algn="ctr"/>
            <a:r>
              <a:rPr lang="es-ES" sz="700" b="1"/>
              <a:t>CARTOGRAFÍA</a:t>
            </a:r>
          </a:p>
          <a:p>
            <a:pPr algn="ctr"/>
            <a:r>
              <a:rPr lang="es-ES" sz="700" b="1"/>
              <a:t>III</a:t>
            </a:r>
          </a:p>
          <a:p>
            <a:pPr algn="ctr"/>
            <a:endParaRPr lang="es-ES" sz="700" b="1"/>
          </a:p>
          <a:p>
            <a:pPr algn="ctr"/>
            <a:r>
              <a:rPr lang="es-ES" sz="700" b="1"/>
              <a:t>4                4103</a:t>
            </a:r>
            <a:endParaRPr lang="es-ES" b="1"/>
          </a:p>
        </p:txBody>
      </p:sp>
      <p:sp>
        <p:nvSpPr>
          <p:cNvPr id="3098" name="Rectangle 209"/>
          <p:cNvSpPr>
            <a:spLocks noChangeArrowheads="1"/>
          </p:cNvSpPr>
          <p:nvPr/>
        </p:nvSpPr>
        <p:spPr bwMode="auto">
          <a:xfrm>
            <a:off x="488950" y="4478338"/>
            <a:ext cx="690563" cy="511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endParaRPr lang="es-ES" sz="700" b="1"/>
          </a:p>
          <a:p>
            <a:pPr algn="ctr"/>
            <a:r>
              <a:rPr lang="es-ES" sz="700" b="1"/>
              <a:t>CARTOGRAFÍA</a:t>
            </a:r>
          </a:p>
          <a:p>
            <a:pPr algn="ctr"/>
            <a:r>
              <a:rPr lang="es-ES" sz="700" b="1"/>
              <a:t>I</a:t>
            </a:r>
          </a:p>
          <a:p>
            <a:pPr algn="ctr"/>
            <a:endParaRPr lang="es-ES" sz="700" b="1"/>
          </a:p>
          <a:p>
            <a:pPr algn="ctr"/>
            <a:r>
              <a:rPr lang="es-ES" sz="700" b="1"/>
              <a:t>4                 4101</a:t>
            </a:r>
            <a:endParaRPr lang="es-ES" b="1"/>
          </a:p>
        </p:txBody>
      </p:sp>
      <p:sp>
        <p:nvSpPr>
          <p:cNvPr id="3099" name="Rectangle 210"/>
          <p:cNvSpPr>
            <a:spLocks noChangeArrowheads="1"/>
          </p:cNvSpPr>
          <p:nvPr/>
        </p:nvSpPr>
        <p:spPr bwMode="auto">
          <a:xfrm>
            <a:off x="6251575" y="2128838"/>
            <a:ext cx="690563" cy="5127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r>
              <a:rPr lang="es-ES" sz="700" b="1"/>
              <a:t>SEMINARIO</a:t>
            </a:r>
          </a:p>
          <a:p>
            <a:pPr algn="ctr"/>
            <a:r>
              <a:rPr lang="es-ES" sz="700" b="1"/>
              <a:t>GEOGRAFÍA</a:t>
            </a:r>
          </a:p>
          <a:p>
            <a:pPr algn="ctr"/>
            <a:r>
              <a:rPr lang="es-ES" sz="700" b="1"/>
              <a:t>DEL</a:t>
            </a:r>
          </a:p>
          <a:p>
            <a:pPr algn="ctr"/>
            <a:r>
              <a:rPr lang="es-ES" sz="600" b="1"/>
              <a:t>SUBDESARROLLO</a:t>
            </a:r>
          </a:p>
          <a:p>
            <a:pPr algn="ctr"/>
            <a:r>
              <a:rPr lang="es-ES" sz="700" b="1"/>
              <a:t>4                 3103</a:t>
            </a:r>
            <a:endParaRPr lang="es-ES" b="1"/>
          </a:p>
        </p:txBody>
      </p:sp>
      <p:sp>
        <p:nvSpPr>
          <p:cNvPr id="3100" name="Rectangle 211"/>
          <p:cNvSpPr>
            <a:spLocks noChangeArrowheads="1"/>
          </p:cNvSpPr>
          <p:nvPr/>
        </p:nvSpPr>
        <p:spPr bwMode="auto">
          <a:xfrm>
            <a:off x="2908300" y="3151188"/>
            <a:ext cx="692150" cy="5127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endParaRPr lang="es-ES" sz="700" b="1"/>
          </a:p>
          <a:p>
            <a:pPr algn="ctr"/>
            <a:r>
              <a:rPr lang="es-ES" sz="700" b="1"/>
              <a:t>CLIMATOLOGÍA</a:t>
            </a:r>
          </a:p>
          <a:p>
            <a:pPr algn="ctr"/>
            <a:r>
              <a:rPr lang="es-ES" sz="700" b="1"/>
              <a:t>I</a:t>
            </a:r>
          </a:p>
          <a:p>
            <a:pPr algn="ctr"/>
            <a:endParaRPr lang="es-ES" sz="700" b="1"/>
          </a:p>
          <a:p>
            <a:pPr algn="ctr"/>
            <a:r>
              <a:rPr lang="es-ES" sz="700" b="1"/>
              <a:t>4                1208</a:t>
            </a:r>
            <a:endParaRPr lang="es-ES" b="1"/>
          </a:p>
        </p:txBody>
      </p:sp>
      <p:sp>
        <p:nvSpPr>
          <p:cNvPr id="3101" name="Rectangle 212"/>
          <p:cNvSpPr>
            <a:spLocks noChangeArrowheads="1"/>
          </p:cNvSpPr>
          <p:nvPr/>
        </p:nvSpPr>
        <p:spPr bwMode="auto">
          <a:xfrm>
            <a:off x="3716338" y="2844800"/>
            <a:ext cx="690562" cy="5127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endParaRPr lang="es-ES" sz="700" b="1" dirty="0"/>
          </a:p>
          <a:p>
            <a:pPr algn="ctr"/>
            <a:r>
              <a:rPr lang="es-ES" sz="700" b="1" dirty="0"/>
              <a:t>CLIMATOLOGÍA</a:t>
            </a:r>
          </a:p>
          <a:p>
            <a:pPr algn="ctr"/>
            <a:r>
              <a:rPr lang="es-ES" sz="700" b="1" dirty="0"/>
              <a:t>II</a:t>
            </a:r>
          </a:p>
          <a:p>
            <a:pPr algn="ctr"/>
            <a:endParaRPr lang="es-ES" sz="700" b="1" dirty="0"/>
          </a:p>
          <a:p>
            <a:pPr algn="ctr"/>
            <a:r>
              <a:rPr lang="es-ES" sz="700" b="1" dirty="0"/>
              <a:t>4               1209</a:t>
            </a:r>
            <a:endParaRPr lang="es-ES" b="1" dirty="0"/>
          </a:p>
        </p:txBody>
      </p:sp>
      <p:sp>
        <p:nvSpPr>
          <p:cNvPr id="3102" name="Rectangle 213"/>
          <p:cNvSpPr>
            <a:spLocks noChangeArrowheads="1"/>
          </p:cNvSpPr>
          <p:nvPr/>
        </p:nvSpPr>
        <p:spPr bwMode="auto">
          <a:xfrm>
            <a:off x="5445125" y="3151188"/>
            <a:ext cx="690563" cy="511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endParaRPr lang="es-ES" sz="700" b="1"/>
          </a:p>
          <a:p>
            <a:pPr algn="ctr"/>
            <a:r>
              <a:rPr lang="es-ES" sz="700" b="1"/>
              <a:t>TALLER</a:t>
            </a:r>
          </a:p>
          <a:p>
            <a:pPr algn="ctr"/>
            <a:r>
              <a:rPr lang="es-ES" sz="700" b="1"/>
              <a:t>II</a:t>
            </a:r>
          </a:p>
          <a:p>
            <a:pPr algn="ctr"/>
            <a:endParaRPr lang="es-ES" sz="700" b="1"/>
          </a:p>
          <a:p>
            <a:pPr algn="ctr"/>
            <a:r>
              <a:rPr lang="es-ES" sz="700" b="1"/>
              <a:t>6              3206</a:t>
            </a:r>
            <a:endParaRPr lang="es-ES" b="1"/>
          </a:p>
        </p:txBody>
      </p:sp>
      <p:sp>
        <p:nvSpPr>
          <p:cNvPr id="3103" name="Rectangle 214"/>
          <p:cNvSpPr>
            <a:spLocks noChangeArrowheads="1"/>
          </p:cNvSpPr>
          <p:nvPr/>
        </p:nvSpPr>
        <p:spPr bwMode="auto">
          <a:xfrm>
            <a:off x="6251575" y="3151188"/>
            <a:ext cx="690563" cy="511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endParaRPr lang="es-ES" sz="700" b="1"/>
          </a:p>
          <a:p>
            <a:pPr algn="ctr"/>
            <a:r>
              <a:rPr lang="es-ES" sz="700" b="1"/>
              <a:t>TALLER</a:t>
            </a:r>
          </a:p>
          <a:p>
            <a:pPr algn="ctr"/>
            <a:r>
              <a:rPr lang="es-ES" sz="700" b="1"/>
              <a:t>III</a:t>
            </a:r>
          </a:p>
          <a:p>
            <a:pPr algn="ctr"/>
            <a:endParaRPr lang="es-ES" sz="700" b="1"/>
          </a:p>
          <a:p>
            <a:pPr algn="ctr"/>
            <a:r>
              <a:rPr lang="es-ES" sz="700" b="1"/>
              <a:t>6              3207</a:t>
            </a:r>
            <a:endParaRPr lang="es-ES" b="1"/>
          </a:p>
        </p:txBody>
      </p:sp>
      <p:sp>
        <p:nvSpPr>
          <p:cNvPr id="3104" name="Rectangle 215"/>
          <p:cNvSpPr>
            <a:spLocks noChangeArrowheads="1"/>
          </p:cNvSpPr>
          <p:nvPr/>
        </p:nvSpPr>
        <p:spPr bwMode="auto">
          <a:xfrm>
            <a:off x="7058025" y="3151188"/>
            <a:ext cx="690563" cy="511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endParaRPr lang="es-ES" sz="700" dirty="0"/>
          </a:p>
          <a:p>
            <a:pPr algn="ctr"/>
            <a:r>
              <a:rPr lang="es-ES" sz="700" b="1" dirty="0"/>
              <a:t>TALLER</a:t>
            </a:r>
          </a:p>
          <a:p>
            <a:pPr algn="ctr"/>
            <a:endParaRPr lang="es-ES" sz="700" b="1" dirty="0"/>
          </a:p>
          <a:p>
            <a:pPr algn="ctr"/>
            <a:r>
              <a:rPr lang="es-ES" sz="700" b="1" dirty="0"/>
              <a:t>IV</a:t>
            </a:r>
          </a:p>
          <a:p>
            <a:pPr algn="ctr"/>
            <a:r>
              <a:rPr lang="es-ES" sz="700" b="1" dirty="0"/>
              <a:t>6              3208</a:t>
            </a:r>
            <a:endParaRPr lang="es-ES" b="1" dirty="0"/>
          </a:p>
        </p:txBody>
      </p:sp>
      <p:sp>
        <p:nvSpPr>
          <p:cNvPr id="3105" name="Rectangle 216"/>
          <p:cNvSpPr>
            <a:spLocks noChangeArrowheads="1"/>
          </p:cNvSpPr>
          <p:nvPr/>
        </p:nvSpPr>
        <p:spPr bwMode="auto">
          <a:xfrm>
            <a:off x="7079407" y="3910806"/>
            <a:ext cx="692150" cy="511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endParaRPr lang="es-ES" sz="700" dirty="0"/>
          </a:p>
          <a:p>
            <a:pPr algn="ctr"/>
            <a:r>
              <a:rPr lang="es-ES" sz="700" b="1" dirty="0"/>
              <a:t>ELECTIVA</a:t>
            </a:r>
          </a:p>
          <a:p>
            <a:pPr algn="ctr"/>
            <a:r>
              <a:rPr lang="es-ES" sz="700" b="1" dirty="0"/>
              <a:t>IV</a:t>
            </a:r>
          </a:p>
          <a:p>
            <a:pPr algn="ctr"/>
            <a:endParaRPr lang="es-ES" sz="700" b="1" dirty="0"/>
          </a:p>
          <a:p>
            <a:r>
              <a:rPr lang="es-ES" sz="700" b="1" dirty="0"/>
              <a:t>   3                    </a:t>
            </a:r>
            <a:endParaRPr lang="es-ES" b="1" dirty="0"/>
          </a:p>
        </p:txBody>
      </p:sp>
      <p:sp>
        <p:nvSpPr>
          <p:cNvPr id="3106" name="Rectangle 217"/>
          <p:cNvSpPr>
            <a:spLocks noChangeArrowheads="1"/>
          </p:cNvSpPr>
          <p:nvPr/>
        </p:nvSpPr>
        <p:spPr bwMode="auto">
          <a:xfrm>
            <a:off x="3716338" y="5295900"/>
            <a:ext cx="690562" cy="511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endParaRPr lang="es-ES" sz="700" b="1"/>
          </a:p>
          <a:p>
            <a:pPr algn="ctr"/>
            <a:r>
              <a:rPr lang="es-ES" sz="700" b="1"/>
              <a:t>EDAFOLOGÍA</a:t>
            </a:r>
          </a:p>
          <a:p>
            <a:pPr algn="ctr"/>
            <a:r>
              <a:rPr lang="es-ES" sz="700" b="1"/>
              <a:t>II</a:t>
            </a:r>
          </a:p>
          <a:p>
            <a:pPr algn="ctr"/>
            <a:endParaRPr lang="es-ES" sz="700" b="1"/>
          </a:p>
          <a:p>
            <a:pPr algn="ctr"/>
            <a:r>
              <a:rPr lang="es-ES" sz="700" b="1"/>
              <a:t>4                1313</a:t>
            </a:r>
            <a:endParaRPr lang="es-ES" b="1"/>
          </a:p>
        </p:txBody>
      </p:sp>
      <p:sp>
        <p:nvSpPr>
          <p:cNvPr id="3107" name="Rectangle 218"/>
          <p:cNvSpPr>
            <a:spLocks noChangeArrowheads="1"/>
          </p:cNvSpPr>
          <p:nvPr/>
        </p:nvSpPr>
        <p:spPr bwMode="auto">
          <a:xfrm>
            <a:off x="2908300" y="5705475"/>
            <a:ext cx="692150" cy="5095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endParaRPr lang="es-ES" sz="700" b="1"/>
          </a:p>
          <a:p>
            <a:pPr algn="ctr"/>
            <a:r>
              <a:rPr lang="es-ES" sz="600" b="1"/>
              <a:t>GEOMORFOLOGÍA</a:t>
            </a:r>
          </a:p>
          <a:p>
            <a:pPr algn="ctr"/>
            <a:r>
              <a:rPr lang="es-ES" sz="700" b="1"/>
              <a:t>II</a:t>
            </a:r>
          </a:p>
          <a:p>
            <a:pPr algn="ctr"/>
            <a:endParaRPr lang="es-ES" sz="700" b="1"/>
          </a:p>
          <a:p>
            <a:pPr algn="ctr"/>
            <a:r>
              <a:rPr lang="es-ES" sz="700" b="1"/>
              <a:t>4                1103</a:t>
            </a:r>
            <a:endParaRPr lang="es-ES" b="1"/>
          </a:p>
        </p:txBody>
      </p:sp>
      <p:sp>
        <p:nvSpPr>
          <p:cNvPr id="3108" name="Rectangle 219"/>
          <p:cNvSpPr>
            <a:spLocks noChangeArrowheads="1"/>
          </p:cNvSpPr>
          <p:nvPr/>
        </p:nvSpPr>
        <p:spPr bwMode="auto">
          <a:xfrm>
            <a:off x="2101850" y="5397500"/>
            <a:ext cx="692150" cy="511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endParaRPr lang="es-ES" sz="700" b="1"/>
          </a:p>
          <a:p>
            <a:pPr algn="ctr"/>
            <a:r>
              <a:rPr lang="es-ES" sz="600" b="1"/>
              <a:t>GEOMORFOLOGÍA</a:t>
            </a:r>
          </a:p>
          <a:p>
            <a:pPr algn="ctr"/>
            <a:r>
              <a:rPr lang="es-ES" sz="700" b="1"/>
              <a:t>I</a:t>
            </a:r>
          </a:p>
          <a:p>
            <a:pPr algn="ctr"/>
            <a:endParaRPr lang="es-ES" sz="700" b="1"/>
          </a:p>
          <a:p>
            <a:pPr algn="ctr"/>
            <a:r>
              <a:rPr lang="es-ES" sz="700" b="1"/>
              <a:t>4               1102</a:t>
            </a:r>
            <a:endParaRPr lang="es-ES" b="1"/>
          </a:p>
        </p:txBody>
      </p:sp>
      <p:sp>
        <p:nvSpPr>
          <p:cNvPr id="3109" name="Rectangle 220"/>
          <p:cNvSpPr>
            <a:spLocks noChangeArrowheads="1"/>
          </p:cNvSpPr>
          <p:nvPr/>
        </p:nvSpPr>
        <p:spPr bwMode="auto">
          <a:xfrm>
            <a:off x="488950" y="5397500"/>
            <a:ext cx="690563" cy="511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r>
              <a:rPr lang="es-ES" sz="700" b="1"/>
              <a:t>INTRODUCCIÓN</a:t>
            </a:r>
          </a:p>
          <a:p>
            <a:pPr algn="ctr"/>
            <a:r>
              <a:rPr lang="es-ES" sz="700" b="1"/>
              <a:t>A LA</a:t>
            </a:r>
          </a:p>
          <a:p>
            <a:pPr algn="ctr"/>
            <a:r>
              <a:rPr lang="es-ES" sz="700" b="1"/>
              <a:t>GEOGRAFÍAI</a:t>
            </a:r>
          </a:p>
          <a:p>
            <a:pPr algn="ctr"/>
            <a:endParaRPr lang="es-ES" sz="700" b="1"/>
          </a:p>
          <a:p>
            <a:pPr algn="ctr"/>
            <a:r>
              <a:rPr lang="es-ES" sz="700" b="1"/>
              <a:t>3               5206</a:t>
            </a:r>
            <a:endParaRPr lang="es-ES" b="1"/>
          </a:p>
        </p:txBody>
      </p:sp>
      <p:sp>
        <p:nvSpPr>
          <p:cNvPr id="3110" name="Rectangle 221"/>
          <p:cNvSpPr>
            <a:spLocks noChangeArrowheads="1"/>
          </p:cNvSpPr>
          <p:nvPr/>
        </p:nvSpPr>
        <p:spPr bwMode="auto">
          <a:xfrm>
            <a:off x="1295400" y="5397500"/>
            <a:ext cx="692150" cy="511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endParaRPr lang="es-ES" sz="700" b="1"/>
          </a:p>
          <a:p>
            <a:pPr algn="ctr"/>
            <a:r>
              <a:rPr lang="es-ES" sz="700" b="1"/>
              <a:t>GEOGRAFÍA</a:t>
            </a:r>
          </a:p>
          <a:p>
            <a:pPr algn="ctr"/>
            <a:r>
              <a:rPr lang="es-ES" sz="700" b="1"/>
              <a:t>FÍSICA</a:t>
            </a:r>
          </a:p>
          <a:p>
            <a:pPr algn="ctr"/>
            <a:endParaRPr lang="es-ES" sz="700" b="1"/>
          </a:p>
          <a:p>
            <a:pPr algn="ctr"/>
            <a:r>
              <a:rPr lang="es-ES" sz="700" b="1"/>
              <a:t>4              1101</a:t>
            </a:r>
            <a:endParaRPr lang="es-ES" b="1"/>
          </a:p>
        </p:txBody>
      </p:sp>
      <p:sp>
        <p:nvSpPr>
          <p:cNvPr id="3111" name="Rectangle 222"/>
          <p:cNvSpPr>
            <a:spLocks noChangeArrowheads="1"/>
          </p:cNvSpPr>
          <p:nvPr/>
        </p:nvSpPr>
        <p:spPr bwMode="auto">
          <a:xfrm>
            <a:off x="2908300" y="5091113"/>
            <a:ext cx="692150" cy="511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endParaRPr lang="es-ES" sz="700" b="1"/>
          </a:p>
          <a:p>
            <a:pPr algn="ctr"/>
            <a:r>
              <a:rPr lang="es-ES" sz="700" b="1"/>
              <a:t>EDAFOLOGÍA</a:t>
            </a:r>
          </a:p>
          <a:p>
            <a:pPr algn="ctr"/>
            <a:r>
              <a:rPr lang="es-ES" sz="700" b="1"/>
              <a:t>I</a:t>
            </a:r>
          </a:p>
          <a:p>
            <a:pPr algn="ctr"/>
            <a:endParaRPr lang="es-ES" sz="700" b="1"/>
          </a:p>
          <a:p>
            <a:pPr algn="ctr"/>
            <a:r>
              <a:rPr lang="es-ES" sz="700" b="1"/>
              <a:t>4                1312</a:t>
            </a:r>
            <a:endParaRPr lang="es-ES" b="1"/>
          </a:p>
        </p:txBody>
      </p:sp>
      <p:sp>
        <p:nvSpPr>
          <p:cNvPr id="3112" name="Rectangle 223"/>
          <p:cNvSpPr>
            <a:spLocks noChangeArrowheads="1"/>
          </p:cNvSpPr>
          <p:nvPr/>
        </p:nvSpPr>
        <p:spPr bwMode="auto">
          <a:xfrm>
            <a:off x="5435600" y="4144963"/>
            <a:ext cx="692150" cy="511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endParaRPr lang="es-ES" sz="700" b="1" dirty="0"/>
          </a:p>
          <a:p>
            <a:pPr algn="ctr"/>
            <a:r>
              <a:rPr lang="es-ES" sz="700" b="1" dirty="0"/>
              <a:t>ELECTIVA</a:t>
            </a:r>
          </a:p>
          <a:p>
            <a:pPr algn="ctr"/>
            <a:r>
              <a:rPr lang="es-ES" sz="700" b="1" dirty="0" smtClean="0"/>
              <a:t>II</a:t>
            </a:r>
            <a:endParaRPr lang="es-ES" sz="700" b="1" dirty="0"/>
          </a:p>
          <a:p>
            <a:pPr algn="ctr"/>
            <a:endParaRPr lang="es-ES" sz="700" b="1" dirty="0"/>
          </a:p>
          <a:p>
            <a:r>
              <a:rPr lang="es-ES" sz="700" b="1" dirty="0"/>
              <a:t>  3                </a:t>
            </a:r>
            <a:endParaRPr lang="es-ES" b="1" dirty="0"/>
          </a:p>
        </p:txBody>
      </p:sp>
      <p:sp>
        <p:nvSpPr>
          <p:cNvPr id="3113" name="Rectangle 224"/>
          <p:cNvSpPr>
            <a:spLocks noChangeArrowheads="1"/>
          </p:cNvSpPr>
          <p:nvPr/>
        </p:nvSpPr>
        <p:spPr bwMode="auto">
          <a:xfrm>
            <a:off x="7049765" y="4581128"/>
            <a:ext cx="692150" cy="511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endParaRPr lang="es-ES" sz="700" b="1" dirty="0"/>
          </a:p>
          <a:p>
            <a:pPr algn="ctr"/>
            <a:r>
              <a:rPr lang="es-ES" sz="700" b="1" dirty="0"/>
              <a:t>ELECTIVA</a:t>
            </a:r>
          </a:p>
          <a:p>
            <a:pPr algn="ctr"/>
            <a:r>
              <a:rPr lang="es-ES" sz="700" b="1" dirty="0"/>
              <a:t>V</a:t>
            </a:r>
          </a:p>
          <a:p>
            <a:pPr algn="ctr"/>
            <a:endParaRPr lang="es-ES" sz="700" b="1" dirty="0"/>
          </a:p>
          <a:p>
            <a:r>
              <a:rPr lang="es-ES" sz="700" b="1" dirty="0"/>
              <a:t>  3            </a:t>
            </a:r>
            <a:endParaRPr lang="es-ES" b="1" dirty="0"/>
          </a:p>
        </p:txBody>
      </p:sp>
      <p:sp>
        <p:nvSpPr>
          <p:cNvPr id="3114" name="Rectangle 225"/>
          <p:cNvSpPr>
            <a:spLocks noChangeArrowheads="1"/>
          </p:cNvSpPr>
          <p:nvPr/>
        </p:nvSpPr>
        <p:spPr bwMode="auto">
          <a:xfrm>
            <a:off x="4637088" y="4140200"/>
            <a:ext cx="692150" cy="511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endParaRPr lang="es-ES" sz="700" b="1"/>
          </a:p>
          <a:p>
            <a:pPr algn="ctr"/>
            <a:r>
              <a:rPr lang="es-ES" sz="700" b="1"/>
              <a:t>ELECTIVA</a:t>
            </a:r>
          </a:p>
          <a:p>
            <a:pPr algn="ctr"/>
            <a:r>
              <a:rPr lang="es-ES" sz="700" b="1"/>
              <a:t>I</a:t>
            </a:r>
          </a:p>
          <a:p>
            <a:pPr algn="ctr"/>
            <a:endParaRPr lang="es-ES" sz="700" b="1"/>
          </a:p>
          <a:p>
            <a:r>
              <a:rPr lang="es-ES" sz="700" b="1"/>
              <a:t>  3               </a:t>
            </a:r>
            <a:endParaRPr lang="es-ES" b="1"/>
          </a:p>
        </p:txBody>
      </p:sp>
      <p:sp>
        <p:nvSpPr>
          <p:cNvPr id="3115" name="Rectangle 226"/>
          <p:cNvSpPr>
            <a:spLocks noChangeArrowheads="1"/>
          </p:cNvSpPr>
          <p:nvPr/>
        </p:nvSpPr>
        <p:spPr bwMode="auto">
          <a:xfrm>
            <a:off x="2101850" y="5989638"/>
            <a:ext cx="692150" cy="511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endParaRPr lang="es-ES" sz="700" b="1" dirty="0"/>
          </a:p>
          <a:p>
            <a:pPr algn="ctr"/>
            <a:r>
              <a:rPr lang="es-ES" sz="700" b="1" dirty="0"/>
              <a:t>INGLES</a:t>
            </a:r>
          </a:p>
          <a:p>
            <a:pPr algn="ctr"/>
            <a:r>
              <a:rPr lang="es-ES" sz="700" b="1" dirty="0"/>
              <a:t>II</a:t>
            </a:r>
          </a:p>
          <a:p>
            <a:pPr algn="ctr"/>
            <a:endParaRPr lang="es-ES" sz="700" b="1" dirty="0"/>
          </a:p>
          <a:p>
            <a:pPr algn="ctr"/>
            <a:r>
              <a:rPr lang="es-ES" sz="700" b="1" dirty="0"/>
              <a:t>3               5414</a:t>
            </a:r>
            <a:endParaRPr lang="es-ES" b="1" dirty="0"/>
          </a:p>
        </p:txBody>
      </p:sp>
      <p:sp>
        <p:nvSpPr>
          <p:cNvPr id="3116" name="Rectangle 227"/>
          <p:cNvSpPr>
            <a:spLocks noChangeArrowheads="1"/>
          </p:cNvSpPr>
          <p:nvPr/>
        </p:nvSpPr>
        <p:spPr bwMode="auto">
          <a:xfrm>
            <a:off x="1295400" y="5989638"/>
            <a:ext cx="692150" cy="511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endParaRPr lang="es-ES" sz="700" b="1" dirty="0"/>
          </a:p>
          <a:p>
            <a:pPr algn="ctr"/>
            <a:r>
              <a:rPr lang="es-ES" sz="700" b="1" dirty="0"/>
              <a:t>INGLES</a:t>
            </a:r>
          </a:p>
          <a:p>
            <a:pPr algn="ctr"/>
            <a:r>
              <a:rPr lang="es-ES" sz="700" b="1" dirty="0"/>
              <a:t>I</a:t>
            </a:r>
          </a:p>
          <a:p>
            <a:pPr algn="ctr"/>
            <a:endParaRPr lang="es-ES" sz="700" b="1" dirty="0"/>
          </a:p>
          <a:p>
            <a:pPr algn="ctr"/>
            <a:r>
              <a:rPr lang="es-ES" sz="700" b="1" dirty="0"/>
              <a:t>3               5413</a:t>
            </a:r>
            <a:endParaRPr lang="es-ES" b="1" dirty="0"/>
          </a:p>
        </p:txBody>
      </p:sp>
      <p:sp>
        <p:nvSpPr>
          <p:cNvPr id="3117" name="Rectangle 228"/>
          <p:cNvSpPr>
            <a:spLocks noChangeArrowheads="1"/>
          </p:cNvSpPr>
          <p:nvPr/>
        </p:nvSpPr>
        <p:spPr bwMode="auto">
          <a:xfrm>
            <a:off x="6256338" y="4144963"/>
            <a:ext cx="692150" cy="511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endParaRPr lang="es-ES" sz="700" b="1" dirty="0"/>
          </a:p>
          <a:p>
            <a:pPr algn="ctr"/>
            <a:r>
              <a:rPr lang="es-ES" sz="700" b="1" dirty="0"/>
              <a:t>ELECTIVA</a:t>
            </a:r>
          </a:p>
          <a:p>
            <a:pPr algn="ctr"/>
            <a:r>
              <a:rPr lang="es-ES" sz="700" b="1" dirty="0" smtClean="0"/>
              <a:t>III</a:t>
            </a:r>
            <a:endParaRPr lang="es-ES" sz="700" b="1" dirty="0"/>
          </a:p>
          <a:p>
            <a:pPr algn="ctr"/>
            <a:endParaRPr lang="es-ES" sz="700" b="1" dirty="0"/>
          </a:p>
          <a:p>
            <a:r>
              <a:rPr lang="es-ES" sz="700" b="1" dirty="0"/>
              <a:t>  3          </a:t>
            </a:r>
            <a:endParaRPr lang="es-ES" b="1" dirty="0"/>
          </a:p>
        </p:txBody>
      </p:sp>
      <p:sp>
        <p:nvSpPr>
          <p:cNvPr id="3118" name="Rectangle 229"/>
          <p:cNvSpPr>
            <a:spLocks noChangeArrowheads="1"/>
          </p:cNvSpPr>
          <p:nvPr/>
        </p:nvSpPr>
        <p:spPr bwMode="auto">
          <a:xfrm>
            <a:off x="7980363" y="2303463"/>
            <a:ext cx="709612" cy="511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endParaRPr lang="es-ES" sz="700" b="1" dirty="0"/>
          </a:p>
          <a:p>
            <a:pPr algn="ctr"/>
            <a:r>
              <a:rPr lang="en-GB" sz="700" b="1" dirty="0" smtClean="0"/>
              <a:t>TRABAJO ESPECIAL DE GRADO</a:t>
            </a:r>
            <a:endParaRPr lang="en-GB" sz="700" b="1" dirty="0"/>
          </a:p>
          <a:p>
            <a:pPr algn="ctr"/>
            <a:r>
              <a:rPr lang="es-ES" sz="700" b="1" dirty="0" smtClean="0"/>
              <a:t>12              </a:t>
            </a:r>
            <a:r>
              <a:rPr lang="es-ES" sz="700" b="1" dirty="0"/>
              <a:t>5523</a:t>
            </a:r>
            <a:endParaRPr lang="es-ES" b="1" dirty="0"/>
          </a:p>
        </p:txBody>
      </p:sp>
      <p:sp>
        <p:nvSpPr>
          <p:cNvPr id="3119" name="Rectangle 230"/>
          <p:cNvSpPr>
            <a:spLocks noChangeArrowheads="1"/>
          </p:cNvSpPr>
          <p:nvPr/>
        </p:nvSpPr>
        <p:spPr bwMode="auto">
          <a:xfrm>
            <a:off x="7518400" y="5803920"/>
            <a:ext cx="692150" cy="6143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endParaRPr lang="es-ES" sz="700" b="1" dirty="0"/>
          </a:p>
          <a:p>
            <a:pPr algn="ctr"/>
            <a:r>
              <a:rPr lang="es-ES" sz="700" b="1" dirty="0"/>
              <a:t>PASANTIA</a:t>
            </a:r>
          </a:p>
          <a:p>
            <a:pPr algn="ctr"/>
            <a:r>
              <a:rPr lang="es-ES" sz="700" b="1" dirty="0"/>
              <a:t>150 </a:t>
            </a:r>
            <a:r>
              <a:rPr lang="es-ES" sz="700" b="1" dirty="0" smtClean="0"/>
              <a:t>CRÉDITOS</a:t>
            </a:r>
          </a:p>
          <a:p>
            <a:pPr algn="ctr"/>
            <a:r>
              <a:rPr lang="es-ES" sz="700" b="1" dirty="0" smtClean="0"/>
              <a:t>cursados</a:t>
            </a:r>
            <a:endParaRPr lang="es-ES" sz="700" b="1" dirty="0"/>
          </a:p>
          <a:p>
            <a:pPr algn="ctr"/>
            <a:r>
              <a:rPr lang="es-ES" sz="700" b="1" dirty="0"/>
              <a:t>3              5522</a:t>
            </a:r>
            <a:endParaRPr lang="es-ES" b="1" dirty="0"/>
          </a:p>
        </p:txBody>
      </p:sp>
      <p:sp>
        <p:nvSpPr>
          <p:cNvPr id="3120" name="Line 232"/>
          <p:cNvSpPr>
            <a:spLocks noChangeShapeType="1"/>
          </p:cNvSpPr>
          <p:nvPr/>
        </p:nvSpPr>
        <p:spPr bwMode="auto">
          <a:xfrm>
            <a:off x="5329238" y="1414463"/>
            <a:ext cx="1158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21" name="Line 233"/>
          <p:cNvSpPr>
            <a:spLocks noChangeShapeType="1"/>
          </p:cNvSpPr>
          <p:nvPr/>
        </p:nvSpPr>
        <p:spPr bwMode="auto">
          <a:xfrm flipH="1">
            <a:off x="6135688" y="1414463"/>
            <a:ext cx="1158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22" name="Line 234"/>
          <p:cNvSpPr>
            <a:spLocks noChangeShapeType="1"/>
          </p:cNvSpPr>
          <p:nvPr/>
        </p:nvSpPr>
        <p:spPr bwMode="auto">
          <a:xfrm>
            <a:off x="6942138" y="1414463"/>
            <a:ext cx="1158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23" name="Line 235"/>
          <p:cNvSpPr>
            <a:spLocks noChangeShapeType="1"/>
          </p:cNvSpPr>
          <p:nvPr/>
        </p:nvSpPr>
        <p:spPr bwMode="auto">
          <a:xfrm>
            <a:off x="4406900" y="1414463"/>
            <a:ext cx="2301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24" name="Line 236"/>
          <p:cNvSpPr>
            <a:spLocks noChangeShapeType="1"/>
          </p:cNvSpPr>
          <p:nvPr/>
        </p:nvSpPr>
        <p:spPr bwMode="auto">
          <a:xfrm>
            <a:off x="1179513" y="1414463"/>
            <a:ext cx="1158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25" name="Line 237"/>
          <p:cNvSpPr>
            <a:spLocks noChangeShapeType="1"/>
          </p:cNvSpPr>
          <p:nvPr/>
        </p:nvSpPr>
        <p:spPr bwMode="auto">
          <a:xfrm>
            <a:off x="1987550" y="1414463"/>
            <a:ext cx="114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26" name="Line 238"/>
          <p:cNvSpPr>
            <a:spLocks noChangeShapeType="1"/>
          </p:cNvSpPr>
          <p:nvPr/>
        </p:nvSpPr>
        <p:spPr bwMode="auto">
          <a:xfrm>
            <a:off x="5329238" y="3355975"/>
            <a:ext cx="1158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27" name="Line 239"/>
          <p:cNvSpPr>
            <a:spLocks noChangeShapeType="1"/>
          </p:cNvSpPr>
          <p:nvPr/>
        </p:nvSpPr>
        <p:spPr bwMode="auto">
          <a:xfrm>
            <a:off x="6135688" y="3355975"/>
            <a:ext cx="1158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28" name="Line 240"/>
          <p:cNvSpPr>
            <a:spLocks noChangeShapeType="1"/>
          </p:cNvSpPr>
          <p:nvPr/>
        </p:nvSpPr>
        <p:spPr bwMode="auto">
          <a:xfrm>
            <a:off x="6942138" y="3355975"/>
            <a:ext cx="1158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29" name="Line 241"/>
          <p:cNvSpPr>
            <a:spLocks noChangeShapeType="1"/>
          </p:cNvSpPr>
          <p:nvPr/>
        </p:nvSpPr>
        <p:spPr bwMode="auto">
          <a:xfrm>
            <a:off x="1179513" y="2741613"/>
            <a:ext cx="1158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30" name="Line 244"/>
          <p:cNvSpPr>
            <a:spLocks noChangeShapeType="1"/>
          </p:cNvSpPr>
          <p:nvPr/>
        </p:nvSpPr>
        <p:spPr bwMode="auto">
          <a:xfrm>
            <a:off x="3600450" y="5500688"/>
            <a:ext cx="1158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31" name="Line 245"/>
          <p:cNvSpPr>
            <a:spLocks noChangeShapeType="1"/>
          </p:cNvSpPr>
          <p:nvPr/>
        </p:nvSpPr>
        <p:spPr bwMode="auto">
          <a:xfrm>
            <a:off x="1987550" y="5705475"/>
            <a:ext cx="114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32" name="Line 246"/>
          <p:cNvSpPr>
            <a:spLocks noChangeShapeType="1"/>
          </p:cNvSpPr>
          <p:nvPr/>
        </p:nvSpPr>
        <p:spPr bwMode="auto">
          <a:xfrm>
            <a:off x="1987550" y="4070350"/>
            <a:ext cx="114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33" name="Line 247"/>
          <p:cNvSpPr>
            <a:spLocks noChangeShapeType="1"/>
          </p:cNvSpPr>
          <p:nvPr/>
        </p:nvSpPr>
        <p:spPr bwMode="auto">
          <a:xfrm>
            <a:off x="1987550" y="4683125"/>
            <a:ext cx="114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34" name="Line 248"/>
          <p:cNvSpPr>
            <a:spLocks noChangeShapeType="1"/>
          </p:cNvSpPr>
          <p:nvPr/>
        </p:nvSpPr>
        <p:spPr bwMode="auto">
          <a:xfrm>
            <a:off x="2794000" y="4683125"/>
            <a:ext cx="114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35" name="Line 249"/>
          <p:cNvSpPr>
            <a:spLocks noChangeShapeType="1"/>
          </p:cNvSpPr>
          <p:nvPr/>
        </p:nvSpPr>
        <p:spPr bwMode="auto">
          <a:xfrm>
            <a:off x="1179513" y="5602288"/>
            <a:ext cx="1158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36" name="Line 250"/>
          <p:cNvSpPr>
            <a:spLocks noChangeShapeType="1"/>
          </p:cNvSpPr>
          <p:nvPr/>
        </p:nvSpPr>
        <p:spPr bwMode="auto">
          <a:xfrm>
            <a:off x="1179513" y="4683125"/>
            <a:ext cx="1158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37" name="Line 251"/>
          <p:cNvSpPr>
            <a:spLocks noChangeShapeType="1"/>
          </p:cNvSpPr>
          <p:nvPr/>
        </p:nvSpPr>
        <p:spPr bwMode="auto">
          <a:xfrm>
            <a:off x="1179513" y="4070350"/>
            <a:ext cx="1158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38" name="Line 252"/>
          <p:cNvSpPr>
            <a:spLocks noChangeShapeType="1"/>
          </p:cNvSpPr>
          <p:nvPr/>
        </p:nvSpPr>
        <p:spPr bwMode="auto">
          <a:xfrm>
            <a:off x="2794000" y="1414463"/>
            <a:ext cx="114300" cy="511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39" name="Line 253"/>
          <p:cNvSpPr>
            <a:spLocks noChangeShapeType="1"/>
          </p:cNvSpPr>
          <p:nvPr/>
        </p:nvSpPr>
        <p:spPr bwMode="auto">
          <a:xfrm flipV="1">
            <a:off x="1987550" y="1925638"/>
            <a:ext cx="920750" cy="9191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40" name="Line 254"/>
          <p:cNvSpPr>
            <a:spLocks noChangeShapeType="1"/>
          </p:cNvSpPr>
          <p:nvPr/>
        </p:nvSpPr>
        <p:spPr bwMode="auto">
          <a:xfrm>
            <a:off x="1987550" y="2844800"/>
            <a:ext cx="114300" cy="306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41" name="Line 255"/>
          <p:cNvSpPr>
            <a:spLocks noChangeShapeType="1"/>
          </p:cNvSpPr>
          <p:nvPr/>
        </p:nvSpPr>
        <p:spPr bwMode="auto">
          <a:xfrm>
            <a:off x="2794000" y="3048000"/>
            <a:ext cx="114300" cy="307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42" name="Line 256"/>
          <p:cNvSpPr>
            <a:spLocks noChangeShapeType="1"/>
          </p:cNvSpPr>
          <p:nvPr/>
        </p:nvSpPr>
        <p:spPr bwMode="auto">
          <a:xfrm flipV="1">
            <a:off x="2794000" y="3355975"/>
            <a:ext cx="114300" cy="612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43" name="Line 257"/>
          <p:cNvSpPr>
            <a:spLocks noChangeShapeType="1"/>
          </p:cNvSpPr>
          <p:nvPr/>
        </p:nvSpPr>
        <p:spPr bwMode="auto">
          <a:xfrm flipV="1">
            <a:off x="3600450" y="3048000"/>
            <a:ext cx="115888" cy="409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44" name="Line 258"/>
          <p:cNvSpPr>
            <a:spLocks noChangeShapeType="1"/>
          </p:cNvSpPr>
          <p:nvPr/>
        </p:nvSpPr>
        <p:spPr bwMode="auto">
          <a:xfrm>
            <a:off x="3600450" y="3457575"/>
            <a:ext cx="115888" cy="9191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45" name="Line 259"/>
          <p:cNvSpPr>
            <a:spLocks noChangeShapeType="1"/>
          </p:cNvSpPr>
          <p:nvPr/>
        </p:nvSpPr>
        <p:spPr bwMode="auto">
          <a:xfrm>
            <a:off x="4522788" y="2435225"/>
            <a:ext cx="0" cy="1533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46" name="Line 260"/>
          <p:cNvSpPr>
            <a:spLocks noChangeShapeType="1"/>
          </p:cNvSpPr>
          <p:nvPr/>
        </p:nvSpPr>
        <p:spPr bwMode="auto">
          <a:xfrm>
            <a:off x="4406900" y="2435225"/>
            <a:ext cx="2301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47" name="Line 261"/>
          <p:cNvSpPr>
            <a:spLocks noChangeShapeType="1"/>
          </p:cNvSpPr>
          <p:nvPr/>
        </p:nvSpPr>
        <p:spPr bwMode="auto">
          <a:xfrm>
            <a:off x="5329238" y="2435225"/>
            <a:ext cx="1158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48" name="Line 262"/>
          <p:cNvSpPr>
            <a:spLocks noChangeShapeType="1"/>
          </p:cNvSpPr>
          <p:nvPr/>
        </p:nvSpPr>
        <p:spPr bwMode="auto">
          <a:xfrm>
            <a:off x="6135688" y="2435225"/>
            <a:ext cx="1158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49" name="Line 263"/>
          <p:cNvSpPr>
            <a:spLocks noChangeShapeType="1"/>
          </p:cNvSpPr>
          <p:nvPr/>
        </p:nvSpPr>
        <p:spPr bwMode="auto">
          <a:xfrm>
            <a:off x="4522788" y="3355975"/>
            <a:ext cx="114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50" name="Line 264"/>
          <p:cNvSpPr>
            <a:spLocks noChangeShapeType="1"/>
          </p:cNvSpPr>
          <p:nvPr/>
        </p:nvSpPr>
        <p:spPr bwMode="auto">
          <a:xfrm>
            <a:off x="4522788" y="3968750"/>
            <a:ext cx="0" cy="163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51" name="Line 265"/>
          <p:cNvSpPr>
            <a:spLocks noChangeShapeType="1"/>
          </p:cNvSpPr>
          <p:nvPr/>
        </p:nvSpPr>
        <p:spPr bwMode="auto">
          <a:xfrm>
            <a:off x="4406900" y="5602288"/>
            <a:ext cx="1158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52" name="Line 266"/>
          <p:cNvSpPr>
            <a:spLocks noChangeShapeType="1"/>
          </p:cNvSpPr>
          <p:nvPr/>
        </p:nvSpPr>
        <p:spPr bwMode="auto">
          <a:xfrm flipH="1">
            <a:off x="3600450" y="1414463"/>
            <a:ext cx="115888" cy="511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53" name="Line 267"/>
          <p:cNvSpPr>
            <a:spLocks noChangeShapeType="1"/>
          </p:cNvSpPr>
          <p:nvPr/>
        </p:nvSpPr>
        <p:spPr bwMode="auto">
          <a:xfrm>
            <a:off x="3600450" y="1925638"/>
            <a:ext cx="115888" cy="509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54" name="Line 268"/>
          <p:cNvSpPr>
            <a:spLocks noChangeShapeType="1"/>
          </p:cNvSpPr>
          <p:nvPr/>
        </p:nvSpPr>
        <p:spPr bwMode="auto">
          <a:xfrm>
            <a:off x="7748588" y="1414463"/>
            <a:ext cx="1158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55" name="Line 269"/>
          <p:cNvSpPr>
            <a:spLocks noChangeShapeType="1"/>
          </p:cNvSpPr>
          <p:nvPr/>
        </p:nvSpPr>
        <p:spPr bwMode="auto">
          <a:xfrm>
            <a:off x="7864475" y="1414463"/>
            <a:ext cx="0" cy="337105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56" name="Line 270"/>
          <p:cNvSpPr>
            <a:spLocks noChangeShapeType="1"/>
          </p:cNvSpPr>
          <p:nvPr/>
        </p:nvSpPr>
        <p:spPr bwMode="auto">
          <a:xfrm>
            <a:off x="7864475" y="2741613"/>
            <a:ext cx="1158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57" name="Line 271"/>
          <p:cNvSpPr>
            <a:spLocks noChangeShapeType="1"/>
          </p:cNvSpPr>
          <p:nvPr/>
        </p:nvSpPr>
        <p:spPr bwMode="auto">
          <a:xfrm>
            <a:off x="7748588" y="3355975"/>
            <a:ext cx="1158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58" name="Line 272"/>
          <p:cNvSpPr>
            <a:spLocks noChangeShapeType="1"/>
          </p:cNvSpPr>
          <p:nvPr/>
        </p:nvSpPr>
        <p:spPr bwMode="auto">
          <a:xfrm>
            <a:off x="7884368" y="4275138"/>
            <a:ext cx="1158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59" name="Line 273"/>
          <p:cNvSpPr>
            <a:spLocks noChangeShapeType="1"/>
          </p:cNvSpPr>
          <p:nvPr/>
        </p:nvSpPr>
        <p:spPr bwMode="auto">
          <a:xfrm>
            <a:off x="7748588" y="4785519"/>
            <a:ext cx="1158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60" name="Line 274"/>
          <p:cNvSpPr>
            <a:spLocks noChangeShapeType="1"/>
          </p:cNvSpPr>
          <p:nvPr/>
        </p:nvSpPr>
        <p:spPr bwMode="auto">
          <a:xfrm>
            <a:off x="4406900" y="4376738"/>
            <a:ext cx="1158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61" name="Rectangle 277"/>
          <p:cNvSpPr>
            <a:spLocks noChangeArrowheads="1"/>
          </p:cNvSpPr>
          <p:nvPr/>
        </p:nvSpPr>
        <p:spPr bwMode="auto">
          <a:xfrm>
            <a:off x="488950" y="703263"/>
            <a:ext cx="3917950" cy="200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1000"/>
              </a:spcAft>
            </a:pPr>
            <a:r>
              <a:rPr lang="es-ES" sz="1100" dirty="0" smtClean="0">
                <a:latin typeface="Calibri" pitchFamily="34" charset="0"/>
              </a:rPr>
              <a:t>BÁSICO</a:t>
            </a:r>
            <a:endParaRPr lang="es-ES" dirty="0"/>
          </a:p>
        </p:txBody>
      </p:sp>
      <p:sp>
        <p:nvSpPr>
          <p:cNvPr id="3162" name="Rectangle 278"/>
          <p:cNvSpPr>
            <a:spLocks noChangeArrowheads="1"/>
          </p:cNvSpPr>
          <p:nvPr/>
        </p:nvSpPr>
        <p:spPr bwMode="auto">
          <a:xfrm>
            <a:off x="488950" y="903288"/>
            <a:ext cx="3917950" cy="2047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GB" sz="1000" b="1" dirty="0">
                <a:latin typeface="Calibri" pitchFamily="34" charset="0"/>
              </a:rPr>
              <a:t>       I                           II	II	IV                     V                      </a:t>
            </a:r>
            <a:r>
              <a:rPr lang="en-GB" sz="1000" dirty="0">
                <a:latin typeface="Calibri" pitchFamily="34" charset="0"/>
              </a:rPr>
              <a:t>	                   </a:t>
            </a:r>
            <a:endParaRPr lang="es-ES" dirty="0"/>
          </a:p>
        </p:txBody>
      </p:sp>
      <p:sp>
        <p:nvSpPr>
          <p:cNvPr id="3163" name="Line 279"/>
          <p:cNvSpPr>
            <a:spLocks noChangeShapeType="1"/>
          </p:cNvSpPr>
          <p:nvPr/>
        </p:nvSpPr>
        <p:spPr bwMode="auto">
          <a:xfrm>
            <a:off x="1179513" y="903288"/>
            <a:ext cx="0" cy="2047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64" name="Line 280"/>
          <p:cNvSpPr>
            <a:spLocks noChangeShapeType="1"/>
          </p:cNvSpPr>
          <p:nvPr/>
        </p:nvSpPr>
        <p:spPr bwMode="auto">
          <a:xfrm>
            <a:off x="1295400" y="903288"/>
            <a:ext cx="0" cy="2047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65" name="Line 281"/>
          <p:cNvSpPr>
            <a:spLocks noChangeShapeType="1"/>
          </p:cNvSpPr>
          <p:nvPr/>
        </p:nvSpPr>
        <p:spPr bwMode="auto">
          <a:xfrm>
            <a:off x="1987550" y="903288"/>
            <a:ext cx="0" cy="2047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66" name="Line 283"/>
          <p:cNvSpPr>
            <a:spLocks noChangeShapeType="1"/>
          </p:cNvSpPr>
          <p:nvPr/>
        </p:nvSpPr>
        <p:spPr bwMode="auto">
          <a:xfrm>
            <a:off x="2794000" y="903288"/>
            <a:ext cx="0" cy="2047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67" name="Line 284"/>
          <p:cNvSpPr>
            <a:spLocks noChangeShapeType="1"/>
          </p:cNvSpPr>
          <p:nvPr/>
        </p:nvSpPr>
        <p:spPr bwMode="auto">
          <a:xfrm>
            <a:off x="2908300" y="903288"/>
            <a:ext cx="0" cy="2047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68" name="Line 285"/>
          <p:cNvSpPr>
            <a:spLocks noChangeShapeType="1"/>
          </p:cNvSpPr>
          <p:nvPr/>
        </p:nvSpPr>
        <p:spPr bwMode="auto">
          <a:xfrm>
            <a:off x="3716338" y="903288"/>
            <a:ext cx="0" cy="2047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69" name="Line 286"/>
          <p:cNvSpPr>
            <a:spLocks noChangeShapeType="1"/>
          </p:cNvSpPr>
          <p:nvPr/>
        </p:nvSpPr>
        <p:spPr bwMode="auto">
          <a:xfrm>
            <a:off x="3600450" y="903288"/>
            <a:ext cx="0" cy="2047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70" name="Rectangle 287"/>
          <p:cNvSpPr>
            <a:spLocks noChangeArrowheads="1"/>
          </p:cNvSpPr>
          <p:nvPr/>
        </p:nvSpPr>
        <p:spPr bwMode="auto">
          <a:xfrm>
            <a:off x="4406900" y="698500"/>
            <a:ext cx="230188" cy="409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3171" name="Rectangle 288"/>
          <p:cNvSpPr>
            <a:spLocks noChangeArrowheads="1"/>
          </p:cNvSpPr>
          <p:nvPr/>
        </p:nvSpPr>
        <p:spPr bwMode="auto">
          <a:xfrm>
            <a:off x="4637088" y="698500"/>
            <a:ext cx="3111500" cy="204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1000"/>
              </a:spcAft>
            </a:pPr>
            <a:r>
              <a:rPr lang="es-ES" sz="1100" b="1" dirty="0" smtClean="0">
                <a:latin typeface="Calibri" pitchFamily="34" charset="0"/>
              </a:rPr>
              <a:t>PROFESIONAL</a:t>
            </a:r>
            <a:endParaRPr lang="es-ES" sz="1100" b="1" dirty="0"/>
          </a:p>
        </p:txBody>
      </p:sp>
      <p:sp>
        <p:nvSpPr>
          <p:cNvPr id="3172" name="Line 290"/>
          <p:cNvSpPr>
            <a:spLocks noChangeShapeType="1"/>
          </p:cNvSpPr>
          <p:nvPr/>
        </p:nvSpPr>
        <p:spPr bwMode="auto">
          <a:xfrm>
            <a:off x="5329238" y="903288"/>
            <a:ext cx="0" cy="2047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73" name="Line 291"/>
          <p:cNvSpPr>
            <a:spLocks noChangeShapeType="1"/>
          </p:cNvSpPr>
          <p:nvPr/>
        </p:nvSpPr>
        <p:spPr bwMode="auto">
          <a:xfrm>
            <a:off x="5445125" y="903288"/>
            <a:ext cx="0" cy="2047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74" name="Line 292"/>
          <p:cNvSpPr>
            <a:spLocks noChangeShapeType="1"/>
          </p:cNvSpPr>
          <p:nvPr/>
        </p:nvSpPr>
        <p:spPr bwMode="auto">
          <a:xfrm>
            <a:off x="6135688" y="903288"/>
            <a:ext cx="0" cy="2047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75" name="Line 293"/>
          <p:cNvSpPr>
            <a:spLocks noChangeShapeType="1"/>
          </p:cNvSpPr>
          <p:nvPr/>
        </p:nvSpPr>
        <p:spPr bwMode="auto">
          <a:xfrm>
            <a:off x="6251575" y="903288"/>
            <a:ext cx="0" cy="2047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76" name="Line 294"/>
          <p:cNvSpPr>
            <a:spLocks noChangeShapeType="1"/>
          </p:cNvSpPr>
          <p:nvPr/>
        </p:nvSpPr>
        <p:spPr bwMode="auto">
          <a:xfrm>
            <a:off x="6942138" y="903288"/>
            <a:ext cx="0" cy="2047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77" name="Line 295"/>
          <p:cNvSpPr>
            <a:spLocks noChangeShapeType="1"/>
          </p:cNvSpPr>
          <p:nvPr/>
        </p:nvSpPr>
        <p:spPr bwMode="auto">
          <a:xfrm>
            <a:off x="7058025" y="903288"/>
            <a:ext cx="0" cy="2047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78" name="Rectangle 296"/>
          <p:cNvSpPr>
            <a:spLocks noChangeArrowheads="1"/>
          </p:cNvSpPr>
          <p:nvPr/>
        </p:nvSpPr>
        <p:spPr bwMode="auto">
          <a:xfrm>
            <a:off x="7748588" y="698500"/>
            <a:ext cx="231775" cy="409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3179" name="Rectangle 297"/>
          <p:cNvSpPr>
            <a:spLocks noChangeArrowheads="1"/>
          </p:cNvSpPr>
          <p:nvPr/>
        </p:nvSpPr>
        <p:spPr bwMode="auto">
          <a:xfrm>
            <a:off x="7980363" y="506413"/>
            <a:ext cx="690562" cy="2047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rIns="0"/>
          <a:lstStyle/>
          <a:p>
            <a:pPr>
              <a:spcAft>
                <a:spcPts val="1000"/>
              </a:spcAft>
            </a:pPr>
            <a:r>
              <a:rPr lang="es-ES" sz="900" b="1" dirty="0">
                <a:latin typeface="Calibri" pitchFamily="34" charset="0"/>
              </a:rPr>
              <a:t>PROYECTOS</a:t>
            </a:r>
            <a:endParaRPr lang="es-ES" b="1" dirty="0"/>
          </a:p>
        </p:txBody>
      </p:sp>
      <p:sp>
        <p:nvSpPr>
          <p:cNvPr id="3180" name="Rectangle 298"/>
          <p:cNvSpPr>
            <a:spLocks noChangeArrowheads="1"/>
          </p:cNvSpPr>
          <p:nvPr/>
        </p:nvSpPr>
        <p:spPr bwMode="auto">
          <a:xfrm>
            <a:off x="7980363" y="771525"/>
            <a:ext cx="690562" cy="204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1000"/>
              </a:spcAft>
            </a:pPr>
            <a:r>
              <a:rPr lang="es-ES" sz="1000" b="1" dirty="0">
                <a:latin typeface="Calibri" pitchFamily="34" charset="0"/>
              </a:rPr>
              <a:t>X</a:t>
            </a:r>
            <a:endParaRPr lang="es-ES" b="1" dirty="0"/>
          </a:p>
        </p:txBody>
      </p:sp>
      <p:sp>
        <p:nvSpPr>
          <p:cNvPr id="3181" name="Line 299"/>
          <p:cNvSpPr>
            <a:spLocks noChangeShapeType="1"/>
          </p:cNvSpPr>
          <p:nvPr/>
        </p:nvSpPr>
        <p:spPr bwMode="auto">
          <a:xfrm flipV="1">
            <a:off x="2794000" y="5295900"/>
            <a:ext cx="114300" cy="306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82" name="Line 300"/>
          <p:cNvSpPr>
            <a:spLocks noChangeShapeType="1"/>
          </p:cNvSpPr>
          <p:nvPr/>
        </p:nvSpPr>
        <p:spPr bwMode="auto">
          <a:xfrm>
            <a:off x="2794000" y="5602288"/>
            <a:ext cx="114300" cy="409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83" name="Rectangle 303"/>
          <p:cNvSpPr>
            <a:spLocks noChangeArrowheads="1"/>
          </p:cNvSpPr>
          <p:nvPr/>
        </p:nvSpPr>
        <p:spPr bwMode="auto">
          <a:xfrm>
            <a:off x="258763" y="71438"/>
            <a:ext cx="8528050" cy="67151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3184" name="Text Box 305"/>
          <p:cNvSpPr txBox="1">
            <a:spLocks noChangeArrowheads="1"/>
          </p:cNvSpPr>
          <p:nvPr/>
        </p:nvSpPr>
        <p:spPr bwMode="auto">
          <a:xfrm>
            <a:off x="7215188" y="261938"/>
            <a:ext cx="1428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3191" name="Rectangle 278"/>
          <p:cNvSpPr>
            <a:spLocks noChangeArrowheads="1"/>
          </p:cNvSpPr>
          <p:nvPr/>
        </p:nvSpPr>
        <p:spPr bwMode="auto">
          <a:xfrm>
            <a:off x="4643438" y="917575"/>
            <a:ext cx="3071812" cy="2143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GB" sz="1000" b="1" dirty="0">
                <a:latin typeface="Calibri" pitchFamily="34" charset="0"/>
              </a:rPr>
              <a:t>       VI                      V II	VIII	IX</a:t>
            </a:r>
            <a:r>
              <a:rPr lang="en-GB" sz="1000" dirty="0">
                <a:latin typeface="Calibri" pitchFamily="34" charset="0"/>
              </a:rPr>
              <a:t>                                          	                   </a:t>
            </a:r>
            <a:endParaRPr lang="es-ES" dirty="0"/>
          </a:p>
        </p:txBody>
      </p:sp>
      <p:sp>
        <p:nvSpPr>
          <p:cNvPr id="3247" name="Text Box 304"/>
          <p:cNvSpPr txBox="1">
            <a:spLocks noChangeArrowheads="1"/>
          </p:cNvSpPr>
          <p:nvPr/>
        </p:nvSpPr>
        <p:spPr bwMode="auto">
          <a:xfrm>
            <a:off x="258762" y="149226"/>
            <a:ext cx="8385175" cy="549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800" b="1" dirty="0"/>
              <a:t>UNIVERSIDAD CENTRAL DE </a:t>
            </a:r>
            <a:r>
              <a:rPr lang="es-ES" sz="800" b="1" dirty="0" smtClean="0"/>
              <a:t>VENEZUELA </a:t>
            </a:r>
          </a:p>
          <a:p>
            <a:pPr algn="ctr"/>
            <a:r>
              <a:rPr lang="es-ES" sz="800" b="1" dirty="0" smtClean="0"/>
              <a:t>                                                            FACULTAD </a:t>
            </a:r>
            <a:r>
              <a:rPr lang="es-ES" sz="800" b="1" dirty="0"/>
              <a:t>DE HUMANIDADES Y EDUCACIÓN 		</a:t>
            </a:r>
            <a:r>
              <a:rPr lang="es-VE" sz="800" dirty="0"/>
              <a:t> </a:t>
            </a:r>
            <a:br>
              <a:rPr lang="es-VE" sz="800" dirty="0"/>
            </a:br>
            <a:r>
              <a:rPr lang="es-ES" sz="800" b="1" dirty="0" smtClean="0"/>
              <a:t>ESCUELA </a:t>
            </a:r>
            <a:r>
              <a:rPr lang="es-ES" sz="800" b="1" dirty="0"/>
              <a:t>DE GEOGRAFÍA</a:t>
            </a:r>
            <a:endParaRPr lang="es-ES" b="1" dirty="0"/>
          </a:p>
        </p:txBody>
      </p:sp>
      <p:sp>
        <p:nvSpPr>
          <p:cNvPr id="128" name="Line 238"/>
          <p:cNvSpPr>
            <a:spLocks noChangeShapeType="1"/>
          </p:cNvSpPr>
          <p:nvPr/>
        </p:nvSpPr>
        <p:spPr bwMode="auto">
          <a:xfrm>
            <a:off x="5329238" y="4403725"/>
            <a:ext cx="1158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129" name="Line 238"/>
          <p:cNvSpPr>
            <a:spLocks noChangeShapeType="1"/>
          </p:cNvSpPr>
          <p:nvPr/>
        </p:nvSpPr>
        <p:spPr bwMode="auto">
          <a:xfrm>
            <a:off x="6121400" y="4403725"/>
            <a:ext cx="1158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131" name="Line 299"/>
          <p:cNvSpPr>
            <a:spLocks noChangeShapeType="1"/>
          </p:cNvSpPr>
          <p:nvPr/>
        </p:nvSpPr>
        <p:spPr bwMode="auto">
          <a:xfrm flipV="1">
            <a:off x="6965107" y="4097337"/>
            <a:ext cx="114300" cy="306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132" name="Line 300"/>
          <p:cNvSpPr>
            <a:spLocks noChangeShapeType="1"/>
          </p:cNvSpPr>
          <p:nvPr/>
        </p:nvSpPr>
        <p:spPr bwMode="auto">
          <a:xfrm>
            <a:off x="6965107" y="4403726"/>
            <a:ext cx="57150" cy="38179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s-ES"/>
          </a:p>
        </p:txBody>
      </p:sp>
      <p:sp>
        <p:nvSpPr>
          <p:cNvPr id="134" name="Rectangle 202"/>
          <p:cNvSpPr>
            <a:spLocks noChangeArrowheads="1"/>
          </p:cNvSpPr>
          <p:nvPr/>
        </p:nvSpPr>
        <p:spPr bwMode="auto">
          <a:xfrm>
            <a:off x="5016550" y="6021288"/>
            <a:ext cx="1283642" cy="7175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10800" rIns="0" bIns="10800" anchor="ctr"/>
          <a:lstStyle/>
          <a:p>
            <a:pPr algn="ctr"/>
            <a:endParaRPr lang="es-ES" sz="700" b="1" dirty="0"/>
          </a:p>
          <a:p>
            <a:pPr algn="ctr"/>
            <a:r>
              <a:rPr lang="es-ES" sz="700" b="1" dirty="0" smtClean="0"/>
              <a:t>ASIGNATURA</a:t>
            </a:r>
          </a:p>
          <a:p>
            <a:pPr algn="ctr"/>
            <a:endParaRPr lang="es-ES" sz="700" b="1" dirty="0"/>
          </a:p>
          <a:p>
            <a:pPr algn="ctr"/>
            <a:endParaRPr lang="es-ES" sz="700" b="1" dirty="0"/>
          </a:p>
          <a:p>
            <a:pPr algn="ctr"/>
            <a:r>
              <a:rPr lang="es-ES" sz="700" b="1" dirty="0" smtClean="0"/>
              <a:t>CREDITOS                CODIGO</a:t>
            </a:r>
            <a:endParaRPr lang="es-ES" b="1" dirty="0"/>
          </a:p>
        </p:txBody>
      </p:sp>
      <p:sp>
        <p:nvSpPr>
          <p:cNvPr id="135" name="135 CuadroTexto"/>
          <p:cNvSpPr txBox="1">
            <a:spLocks noChangeArrowheads="1"/>
          </p:cNvSpPr>
          <p:nvPr/>
        </p:nvSpPr>
        <p:spPr bwMode="auto">
          <a:xfrm>
            <a:off x="7536879" y="6567313"/>
            <a:ext cx="157162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800" b="1" dirty="0">
                <a:latin typeface="Calibri" pitchFamily="34" charset="0"/>
              </a:rPr>
              <a:t>MODIFICACION DE 1984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VE"/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825790559"/>
              </p:ext>
            </p:extLst>
          </p:nvPr>
        </p:nvGraphicFramePr>
        <p:xfrm>
          <a:off x="2699792" y="131261"/>
          <a:ext cx="550449" cy="506413"/>
        </p:xfrm>
        <a:graphic>
          <a:graphicData uri="http://schemas.openxmlformats.org/presentationml/2006/ole">
            <p:oleObj spid="_x0000_s1030" name="Picture" r:id="rId3" imgW="713153" imgH="659875" progId="Word.Picture.8">
              <p:embed/>
            </p:oleObj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106" y="142876"/>
            <a:ext cx="890588" cy="49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67516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235</Words>
  <Application>Microsoft Office PowerPoint</Application>
  <PresentationFormat>Presentación en pantalla (4:3)</PresentationFormat>
  <Paragraphs>228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Tema de Office</vt:lpstr>
      <vt:lpstr>Picture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Servicio Comunitario</dc:creator>
  <cp:lastModifiedBy>Pedro Barrios</cp:lastModifiedBy>
  <cp:revision>8</cp:revision>
  <dcterms:created xsi:type="dcterms:W3CDTF">2018-02-20T11:38:10Z</dcterms:created>
  <dcterms:modified xsi:type="dcterms:W3CDTF">2018-02-21T10:30:42Z</dcterms:modified>
</cp:coreProperties>
</file>