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3DA29-0AF2-47FA-94D9-310C46EBCE27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4B5958-E879-4B70-ACEF-30FDDF08DD6A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/>
            <a:t>Diseño acción virtual</a:t>
          </a:r>
          <a:endParaRPr lang="es-ES" b="1" dirty="0"/>
        </a:p>
      </dgm:t>
    </dgm:pt>
    <dgm:pt modelId="{8D5669BB-8239-4227-9589-8B3E28F33967}" type="parTrans" cxnId="{DEE429F3-95DC-45A8-AB41-835D7FAB1A7D}">
      <dgm:prSet/>
      <dgm:spPr/>
      <dgm:t>
        <a:bodyPr/>
        <a:lstStyle/>
        <a:p>
          <a:endParaRPr lang="es-ES"/>
        </a:p>
      </dgm:t>
    </dgm:pt>
    <dgm:pt modelId="{77C79F06-1CFE-45F7-9B87-F86296C2E1D1}" type="sibTrans" cxnId="{DEE429F3-95DC-45A8-AB41-835D7FAB1A7D}">
      <dgm:prSet/>
      <dgm:spPr/>
      <dgm:t>
        <a:bodyPr/>
        <a:lstStyle/>
        <a:p>
          <a:endParaRPr lang="es-ES"/>
        </a:p>
      </dgm:t>
    </dgm:pt>
    <dgm:pt modelId="{9E903416-BDA6-4A67-9A87-F986B47E5E54}">
      <dgm:prSet phldrT="[Texto]" custT="1"/>
      <dgm:spPr/>
      <dgm:t>
        <a:bodyPr/>
        <a:lstStyle/>
        <a:p>
          <a:r>
            <a:rPr lang="es-ES" sz="1600" b="1" dirty="0" smtClean="0"/>
            <a:t>Programa – Guía docente</a:t>
          </a:r>
          <a:endParaRPr lang="es-ES" sz="1600" b="1" dirty="0"/>
        </a:p>
      </dgm:t>
    </dgm:pt>
    <dgm:pt modelId="{DB96854E-3B36-4D3A-A54A-04638CA56A9C}" type="parTrans" cxnId="{34D1CE9E-86FF-403B-A87F-095600AF99C7}">
      <dgm:prSet/>
      <dgm:spPr/>
      <dgm:t>
        <a:bodyPr/>
        <a:lstStyle/>
        <a:p>
          <a:endParaRPr lang="es-ES"/>
        </a:p>
      </dgm:t>
    </dgm:pt>
    <dgm:pt modelId="{69F34A2D-EC61-4E35-8B8C-FCBB550D6D00}" type="sibTrans" cxnId="{34D1CE9E-86FF-403B-A87F-095600AF99C7}">
      <dgm:prSet/>
      <dgm:spPr/>
      <dgm:t>
        <a:bodyPr/>
        <a:lstStyle/>
        <a:p>
          <a:endParaRPr lang="es-ES"/>
        </a:p>
      </dgm:t>
    </dgm:pt>
    <dgm:pt modelId="{17FC49B0-E4FA-4A4A-BF69-8FA73EC9CD45}">
      <dgm:prSet phldrT="[Texto]"/>
      <dgm:spPr/>
      <dgm:t>
        <a:bodyPr/>
        <a:lstStyle/>
        <a:p>
          <a:r>
            <a:rPr lang="es-ES" b="1" dirty="0" smtClean="0"/>
            <a:t>Alumno</a:t>
          </a:r>
          <a:endParaRPr lang="es-ES" b="1" dirty="0"/>
        </a:p>
      </dgm:t>
    </dgm:pt>
    <dgm:pt modelId="{554750AD-53FA-4971-BD76-8A7E1EB5B298}" type="parTrans" cxnId="{C21D7E34-4C82-462E-B3E9-6FDD97700292}">
      <dgm:prSet/>
      <dgm:spPr/>
      <dgm:t>
        <a:bodyPr/>
        <a:lstStyle/>
        <a:p>
          <a:endParaRPr lang="es-ES"/>
        </a:p>
      </dgm:t>
    </dgm:pt>
    <dgm:pt modelId="{570FF18F-7144-4122-ACAF-D90D2C4675B0}" type="sibTrans" cxnId="{C21D7E34-4C82-462E-B3E9-6FDD97700292}">
      <dgm:prSet/>
      <dgm:spPr/>
      <dgm:t>
        <a:bodyPr/>
        <a:lstStyle/>
        <a:p>
          <a:endParaRPr lang="es-ES"/>
        </a:p>
      </dgm:t>
    </dgm:pt>
    <dgm:pt modelId="{58F393DD-E9FA-41BA-8275-9E8E6E823B8F}">
      <dgm:prSet phldrT="[Texto]"/>
      <dgm:spPr/>
      <dgm:t>
        <a:bodyPr/>
        <a:lstStyle/>
        <a:p>
          <a:endParaRPr lang="es-ES" dirty="0"/>
        </a:p>
      </dgm:t>
    </dgm:pt>
    <dgm:pt modelId="{7213CA4C-EBBC-4B1E-BB83-F56AE9881D99}" type="parTrans" cxnId="{4E2AD789-2CBB-405C-B7CD-EA127DCFAE09}">
      <dgm:prSet/>
      <dgm:spPr/>
      <dgm:t>
        <a:bodyPr/>
        <a:lstStyle/>
        <a:p>
          <a:endParaRPr lang="es-ES"/>
        </a:p>
      </dgm:t>
    </dgm:pt>
    <dgm:pt modelId="{C3CF1BF1-CCB0-4964-A2F9-69BAB0EA2B4E}" type="sibTrans" cxnId="{4E2AD789-2CBB-405C-B7CD-EA127DCFAE09}">
      <dgm:prSet/>
      <dgm:spPr/>
      <dgm:t>
        <a:bodyPr/>
        <a:lstStyle/>
        <a:p>
          <a:endParaRPr lang="es-ES"/>
        </a:p>
      </dgm:t>
    </dgm:pt>
    <dgm:pt modelId="{404A2639-1B92-4ABE-A569-8FAC0076F89A}">
      <dgm:prSet phldrT="[Texto]" phldr="1"/>
      <dgm:spPr/>
      <dgm:t>
        <a:bodyPr/>
        <a:lstStyle/>
        <a:p>
          <a:endParaRPr lang="es-ES" dirty="0"/>
        </a:p>
      </dgm:t>
    </dgm:pt>
    <dgm:pt modelId="{BFBF5F98-17F5-43B8-BF82-AD9066AEF4BA}" type="parTrans" cxnId="{FAA05DF7-83AE-4796-8E88-2FD9FC8DB42F}">
      <dgm:prSet/>
      <dgm:spPr/>
      <dgm:t>
        <a:bodyPr/>
        <a:lstStyle/>
        <a:p>
          <a:endParaRPr lang="es-ES"/>
        </a:p>
      </dgm:t>
    </dgm:pt>
    <dgm:pt modelId="{389FC464-0DD5-416D-A04A-54B57063F1EC}" type="sibTrans" cxnId="{FAA05DF7-83AE-4796-8E88-2FD9FC8DB42F}">
      <dgm:prSet/>
      <dgm:spPr/>
      <dgm:t>
        <a:bodyPr/>
        <a:lstStyle/>
        <a:p>
          <a:endParaRPr lang="es-ES"/>
        </a:p>
      </dgm:t>
    </dgm:pt>
    <dgm:pt modelId="{E015D845-3148-4A82-BB1D-433786CD90A5}">
      <dgm:prSet phldrT="[Texto]"/>
      <dgm:spPr/>
      <dgm:t>
        <a:bodyPr/>
        <a:lstStyle/>
        <a:p>
          <a:r>
            <a:rPr lang="es-ES" b="1" dirty="0" smtClean="0"/>
            <a:t>Programa – Contenidos – Diseño de materiales</a:t>
          </a:r>
          <a:endParaRPr lang="es-ES" b="1" dirty="0"/>
        </a:p>
      </dgm:t>
    </dgm:pt>
    <dgm:pt modelId="{C6274482-0AA9-45D3-9D4E-6F51D5DF8886}" type="parTrans" cxnId="{FF629DB0-829D-40A3-B762-A85674C1243B}">
      <dgm:prSet/>
      <dgm:spPr/>
      <dgm:t>
        <a:bodyPr/>
        <a:lstStyle/>
        <a:p>
          <a:endParaRPr lang="es-ES"/>
        </a:p>
      </dgm:t>
    </dgm:pt>
    <dgm:pt modelId="{1056F8B1-3CCB-43FF-A29D-701F1C06CE59}" type="sibTrans" cxnId="{FF629DB0-829D-40A3-B762-A85674C1243B}">
      <dgm:prSet/>
      <dgm:spPr/>
      <dgm:t>
        <a:bodyPr/>
        <a:lstStyle/>
        <a:p>
          <a:endParaRPr lang="es-ES"/>
        </a:p>
      </dgm:t>
    </dgm:pt>
    <dgm:pt modelId="{0D02035B-E5AD-4C1E-8674-5C0F8ECD1615}">
      <dgm:prSet phldrT="[Texto]" custT="1"/>
      <dgm:spPr/>
      <dgm:t>
        <a:bodyPr/>
        <a:lstStyle/>
        <a:p>
          <a:r>
            <a:rPr lang="es-ES" sz="1600" b="1" dirty="0" smtClean="0"/>
            <a:t>Cronograma</a:t>
          </a:r>
          <a:r>
            <a:rPr lang="es-ES" sz="1600" dirty="0" smtClean="0"/>
            <a:t> </a:t>
          </a:r>
          <a:r>
            <a:rPr lang="es-ES" sz="1600" b="1" dirty="0" err="1" smtClean="0"/>
            <a:t>Divers</a:t>
          </a:r>
          <a:r>
            <a:rPr lang="es-ES" sz="1600" b="1" dirty="0" smtClean="0"/>
            <a:t>. de acciones</a:t>
          </a:r>
          <a:endParaRPr lang="es-ES" sz="1600" b="1" dirty="0"/>
        </a:p>
      </dgm:t>
    </dgm:pt>
    <dgm:pt modelId="{B3CAAD6A-DAE2-43B7-9BF2-A01D640A1751}" type="parTrans" cxnId="{6F5EAA87-B057-4E96-8660-8833A0F6356F}">
      <dgm:prSet/>
      <dgm:spPr/>
      <dgm:t>
        <a:bodyPr/>
        <a:lstStyle/>
        <a:p>
          <a:endParaRPr lang="es-ES"/>
        </a:p>
      </dgm:t>
    </dgm:pt>
    <dgm:pt modelId="{7A7F7A53-4606-40BC-BEC0-5203065459E8}" type="sibTrans" cxnId="{6F5EAA87-B057-4E96-8660-8833A0F6356F}">
      <dgm:prSet/>
      <dgm:spPr/>
      <dgm:t>
        <a:bodyPr/>
        <a:lstStyle/>
        <a:p>
          <a:endParaRPr lang="es-ES"/>
        </a:p>
      </dgm:t>
    </dgm:pt>
    <dgm:pt modelId="{6567D10F-D33A-4337-A53E-C3F03DE734AE}">
      <dgm:prSet phldrT="[Texto]"/>
      <dgm:spPr/>
      <dgm:t>
        <a:bodyPr/>
        <a:lstStyle/>
        <a:p>
          <a:r>
            <a:rPr lang="es-ES" b="1" dirty="0" smtClean="0"/>
            <a:t>E-actividades</a:t>
          </a:r>
          <a:endParaRPr lang="es-ES" b="1" dirty="0"/>
        </a:p>
      </dgm:t>
    </dgm:pt>
    <dgm:pt modelId="{8F6E0751-3D67-4F3B-82D6-1C57D532795A}" type="parTrans" cxnId="{43D25EB1-1E9D-4F01-9EAB-39162564C5FE}">
      <dgm:prSet/>
      <dgm:spPr/>
      <dgm:t>
        <a:bodyPr/>
        <a:lstStyle/>
        <a:p>
          <a:endParaRPr lang="es-ES"/>
        </a:p>
      </dgm:t>
    </dgm:pt>
    <dgm:pt modelId="{827AE806-620E-4739-ACCB-778057546087}" type="sibTrans" cxnId="{43D25EB1-1E9D-4F01-9EAB-39162564C5FE}">
      <dgm:prSet/>
      <dgm:spPr/>
      <dgm:t>
        <a:bodyPr/>
        <a:lstStyle/>
        <a:p>
          <a:endParaRPr lang="es-ES"/>
        </a:p>
      </dgm:t>
    </dgm:pt>
    <dgm:pt modelId="{96F94651-4F07-4993-BD7B-96694557AB8C}">
      <dgm:prSet phldrT="[Texto]" custT="1"/>
      <dgm:spPr/>
      <dgm:t>
        <a:bodyPr/>
        <a:lstStyle/>
        <a:p>
          <a:r>
            <a:rPr lang="es-ES" sz="1600" b="1" dirty="0" smtClean="0"/>
            <a:t>Tutoría virtual – Formas uso h. </a:t>
          </a:r>
          <a:r>
            <a:rPr lang="es-ES" sz="1600" b="1" dirty="0" err="1" smtClean="0"/>
            <a:t>comu</a:t>
          </a:r>
          <a:r>
            <a:rPr lang="es-ES" sz="1600" b="1" dirty="0" smtClean="0"/>
            <a:t>.</a:t>
          </a:r>
          <a:endParaRPr lang="es-ES" sz="1600" b="1" dirty="0"/>
        </a:p>
      </dgm:t>
    </dgm:pt>
    <dgm:pt modelId="{6F85FA72-AF6C-4B96-9ED0-DB4101408734}" type="parTrans" cxnId="{966FC2CB-4A91-4F07-8074-17ADD937544D}">
      <dgm:prSet/>
      <dgm:spPr/>
      <dgm:t>
        <a:bodyPr/>
        <a:lstStyle/>
        <a:p>
          <a:endParaRPr lang="es-ES"/>
        </a:p>
      </dgm:t>
    </dgm:pt>
    <dgm:pt modelId="{4631AEFE-546E-4869-9C4D-BFEF8867667E}" type="sibTrans" cxnId="{966FC2CB-4A91-4F07-8074-17ADD937544D}">
      <dgm:prSet/>
      <dgm:spPr/>
      <dgm:t>
        <a:bodyPr/>
        <a:lstStyle/>
        <a:p>
          <a:endParaRPr lang="es-ES"/>
        </a:p>
      </dgm:t>
    </dgm:pt>
    <dgm:pt modelId="{B42DEC14-2AF5-49EE-87CD-B6BC28E6FD01}">
      <dgm:prSet phldrT="[Texto]" custT="1"/>
      <dgm:spPr/>
      <dgm:t>
        <a:bodyPr/>
        <a:lstStyle/>
        <a:p>
          <a:r>
            <a:rPr lang="es-ES" sz="1600" b="1" dirty="0" smtClean="0"/>
            <a:t>Evaluación</a:t>
          </a:r>
          <a:endParaRPr lang="es-ES" sz="1600" b="1" dirty="0"/>
        </a:p>
      </dgm:t>
    </dgm:pt>
    <dgm:pt modelId="{93959BAC-EC47-4267-A15B-270C3EF5470A}" type="parTrans" cxnId="{E6E875DD-3295-433D-841F-9E17C7D87166}">
      <dgm:prSet/>
      <dgm:spPr/>
      <dgm:t>
        <a:bodyPr/>
        <a:lstStyle/>
        <a:p>
          <a:endParaRPr lang="es-ES"/>
        </a:p>
      </dgm:t>
    </dgm:pt>
    <dgm:pt modelId="{E0B4689F-D67A-43C6-8CA9-2FCC926C1009}" type="sibTrans" cxnId="{E6E875DD-3295-433D-841F-9E17C7D87166}">
      <dgm:prSet/>
      <dgm:spPr/>
      <dgm:t>
        <a:bodyPr/>
        <a:lstStyle/>
        <a:p>
          <a:endParaRPr lang="es-ES"/>
        </a:p>
      </dgm:t>
    </dgm:pt>
    <dgm:pt modelId="{C50D0D17-EA19-42C7-82E7-CC179606E309}" type="pres">
      <dgm:prSet presAssocID="{D6C3DA29-0AF2-47FA-94D9-310C46EBCE2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07FB25-6D8E-479B-BA0D-F5AE60931004}" type="pres">
      <dgm:prSet presAssocID="{644B5958-E879-4B70-ACEF-30FDDF08DD6A}" presName="centerShape" presStyleLbl="node0" presStyleIdx="0" presStyleCnt="1" custLinFactNeighborX="579" custLinFactNeighborY="-617"/>
      <dgm:spPr/>
      <dgm:t>
        <a:bodyPr/>
        <a:lstStyle/>
        <a:p>
          <a:endParaRPr lang="es-ES"/>
        </a:p>
      </dgm:t>
    </dgm:pt>
    <dgm:pt modelId="{A6834713-5285-4B36-A0B4-04027D624FC9}" type="pres">
      <dgm:prSet presAssocID="{9E903416-BDA6-4A67-9A87-F986B47E5E5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559DB-40FF-4F39-B9AA-5B8330025AA6}" type="pres">
      <dgm:prSet presAssocID="{9E903416-BDA6-4A67-9A87-F986B47E5E54}" presName="dummy" presStyleCnt="0"/>
      <dgm:spPr/>
    </dgm:pt>
    <dgm:pt modelId="{B208539E-37BE-4E5E-A358-2362BB7852D7}" type="pres">
      <dgm:prSet presAssocID="{69F34A2D-EC61-4E35-8B8C-FCBB550D6D00}" presName="sibTrans" presStyleLbl="sibTrans2D1" presStyleIdx="0" presStyleCnt="7"/>
      <dgm:spPr/>
      <dgm:t>
        <a:bodyPr/>
        <a:lstStyle/>
        <a:p>
          <a:endParaRPr lang="es-ES"/>
        </a:p>
      </dgm:t>
    </dgm:pt>
    <dgm:pt modelId="{D9CFA07A-EBE9-46BE-B8A4-72092D180E5C}" type="pres">
      <dgm:prSet presAssocID="{17FC49B0-E4FA-4A4A-BF69-8FA73EC9CD4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2AEA22-4037-4780-BBBE-1F82F84ADAF9}" type="pres">
      <dgm:prSet presAssocID="{17FC49B0-E4FA-4A4A-BF69-8FA73EC9CD45}" presName="dummy" presStyleCnt="0"/>
      <dgm:spPr/>
    </dgm:pt>
    <dgm:pt modelId="{0BA2BFCB-813B-4744-A370-7228A8AA3385}" type="pres">
      <dgm:prSet presAssocID="{570FF18F-7144-4122-ACAF-D90D2C4675B0}" presName="sibTrans" presStyleLbl="sibTrans2D1" presStyleIdx="1" presStyleCnt="7"/>
      <dgm:spPr/>
      <dgm:t>
        <a:bodyPr/>
        <a:lstStyle/>
        <a:p>
          <a:endParaRPr lang="es-ES"/>
        </a:p>
      </dgm:t>
    </dgm:pt>
    <dgm:pt modelId="{3943A113-2F77-427E-A8BF-FDB6262FBBA6}" type="pres">
      <dgm:prSet presAssocID="{E015D845-3148-4A82-BB1D-433786CD90A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471113-2701-4C46-BC12-268B6330AC5D}" type="pres">
      <dgm:prSet presAssocID="{E015D845-3148-4A82-BB1D-433786CD90A5}" presName="dummy" presStyleCnt="0"/>
      <dgm:spPr/>
    </dgm:pt>
    <dgm:pt modelId="{BF978BF1-5078-47B4-BDE8-936B5028126C}" type="pres">
      <dgm:prSet presAssocID="{1056F8B1-3CCB-43FF-A29D-701F1C06CE59}" presName="sibTrans" presStyleLbl="sibTrans2D1" presStyleIdx="2" presStyleCnt="7"/>
      <dgm:spPr/>
      <dgm:t>
        <a:bodyPr/>
        <a:lstStyle/>
        <a:p>
          <a:endParaRPr lang="es-ES"/>
        </a:p>
      </dgm:t>
    </dgm:pt>
    <dgm:pt modelId="{FB2893CF-3EAC-4774-B013-D855C8D0B60C}" type="pres">
      <dgm:prSet presAssocID="{0D02035B-E5AD-4C1E-8674-5C0F8ECD161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BA9B75-7DB1-41AD-A450-F879D3052CCE}" type="pres">
      <dgm:prSet presAssocID="{0D02035B-E5AD-4C1E-8674-5C0F8ECD1615}" presName="dummy" presStyleCnt="0"/>
      <dgm:spPr/>
    </dgm:pt>
    <dgm:pt modelId="{E07E0E01-45B1-4D11-9089-29FA8867178E}" type="pres">
      <dgm:prSet presAssocID="{7A7F7A53-4606-40BC-BEC0-5203065459E8}" presName="sibTrans" presStyleLbl="sibTrans2D1" presStyleIdx="3" presStyleCnt="7"/>
      <dgm:spPr/>
      <dgm:t>
        <a:bodyPr/>
        <a:lstStyle/>
        <a:p>
          <a:endParaRPr lang="es-ES"/>
        </a:p>
      </dgm:t>
    </dgm:pt>
    <dgm:pt modelId="{99612ABA-E0FC-41D6-AA6B-16CEEC312A38}" type="pres">
      <dgm:prSet presAssocID="{6567D10F-D33A-4337-A53E-C3F03DE734A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F661C1-9B7E-43BC-B802-8AC6A0A76502}" type="pres">
      <dgm:prSet presAssocID="{6567D10F-D33A-4337-A53E-C3F03DE734AE}" presName="dummy" presStyleCnt="0"/>
      <dgm:spPr/>
    </dgm:pt>
    <dgm:pt modelId="{410BB0C3-47D6-49B4-9569-2C477D50A985}" type="pres">
      <dgm:prSet presAssocID="{827AE806-620E-4739-ACCB-778057546087}" presName="sibTrans" presStyleLbl="sibTrans2D1" presStyleIdx="4" presStyleCnt="7"/>
      <dgm:spPr/>
      <dgm:t>
        <a:bodyPr/>
        <a:lstStyle/>
        <a:p>
          <a:endParaRPr lang="es-ES"/>
        </a:p>
      </dgm:t>
    </dgm:pt>
    <dgm:pt modelId="{FB5E9E40-F9C0-40B6-8FDD-C7E3FBB0C587}" type="pres">
      <dgm:prSet presAssocID="{96F94651-4F07-4993-BD7B-96694557AB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A9BAD5-D0E6-4459-9A5C-744670B41D6D}" type="pres">
      <dgm:prSet presAssocID="{96F94651-4F07-4993-BD7B-96694557AB8C}" presName="dummy" presStyleCnt="0"/>
      <dgm:spPr/>
    </dgm:pt>
    <dgm:pt modelId="{3C32055D-3AC8-40E5-9862-5FC8CB0FADBF}" type="pres">
      <dgm:prSet presAssocID="{4631AEFE-546E-4869-9C4D-BFEF8867667E}" presName="sibTrans" presStyleLbl="sibTrans2D1" presStyleIdx="5" presStyleCnt="7"/>
      <dgm:spPr/>
      <dgm:t>
        <a:bodyPr/>
        <a:lstStyle/>
        <a:p>
          <a:endParaRPr lang="es-ES"/>
        </a:p>
      </dgm:t>
    </dgm:pt>
    <dgm:pt modelId="{47813ED2-F237-4C2F-B526-7E3AF40A5058}" type="pres">
      <dgm:prSet presAssocID="{B42DEC14-2AF5-49EE-87CD-B6BC28E6FD0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3AF0F-33D2-4002-AA5B-E8E24211D7B1}" type="pres">
      <dgm:prSet presAssocID="{B42DEC14-2AF5-49EE-87CD-B6BC28E6FD01}" presName="dummy" presStyleCnt="0"/>
      <dgm:spPr/>
    </dgm:pt>
    <dgm:pt modelId="{8200AA82-68C6-43B2-8E30-69F1879B0D7A}" type="pres">
      <dgm:prSet presAssocID="{E0B4689F-D67A-43C6-8CA9-2FCC926C1009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6F5EAA87-B057-4E96-8660-8833A0F6356F}" srcId="{644B5958-E879-4B70-ACEF-30FDDF08DD6A}" destId="{0D02035B-E5AD-4C1E-8674-5C0F8ECD1615}" srcOrd="3" destOrd="0" parTransId="{B3CAAD6A-DAE2-43B7-9BF2-A01D640A1751}" sibTransId="{7A7F7A53-4606-40BC-BEC0-5203065459E8}"/>
    <dgm:cxn modelId="{045AAB64-92CB-4CAD-A98E-DF944328B17A}" type="presOf" srcId="{E0B4689F-D67A-43C6-8CA9-2FCC926C1009}" destId="{8200AA82-68C6-43B2-8E30-69F1879B0D7A}" srcOrd="0" destOrd="0" presId="urn:microsoft.com/office/officeart/2005/8/layout/radial6"/>
    <dgm:cxn modelId="{6AF44701-C28E-47E5-BC0D-B8797A5A4FBB}" type="presOf" srcId="{1056F8B1-3CCB-43FF-A29D-701F1C06CE59}" destId="{BF978BF1-5078-47B4-BDE8-936B5028126C}" srcOrd="0" destOrd="0" presId="urn:microsoft.com/office/officeart/2005/8/layout/radial6"/>
    <dgm:cxn modelId="{F95B3B97-1D6D-4784-9649-F5190CEC1389}" type="presOf" srcId="{96F94651-4F07-4993-BD7B-96694557AB8C}" destId="{FB5E9E40-F9C0-40B6-8FDD-C7E3FBB0C587}" srcOrd="0" destOrd="0" presId="urn:microsoft.com/office/officeart/2005/8/layout/radial6"/>
    <dgm:cxn modelId="{4E2AD789-2CBB-405C-B7CD-EA127DCFAE09}" srcId="{D6C3DA29-0AF2-47FA-94D9-310C46EBCE27}" destId="{58F393DD-E9FA-41BA-8275-9E8E6E823B8F}" srcOrd="1" destOrd="0" parTransId="{7213CA4C-EBBC-4B1E-BB83-F56AE9881D99}" sibTransId="{C3CF1BF1-CCB0-4964-A2F9-69BAB0EA2B4E}"/>
    <dgm:cxn modelId="{C21D7E34-4C82-462E-B3E9-6FDD97700292}" srcId="{644B5958-E879-4B70-ACEF-30FDDF08DD6A}" destId="{17FC49B0-E4FA-4A4A-BF69-8FA73EC9CD45}" srcOrd="1" destOrd="0" parTransId="{554750AD-53FA-4971-BD76-8A7E1EB5B298}" sibTransId="{570FF18F-7144-4122-ACAF-D90D2C4675B0}"/>
    <dgm:cxn modelId="{34D1CE9E-86FF-403B-A87F-095600AF99C7}" srcId="{644B5958-E879-4B70-ACEF-30FDDF08DD6A}" destId="{9E903416-BDA6-4A67-9A87-F986B47E5E54}" srcOrd="0" destOrd="0" parTransId="{DB96854E-3B36-4D3A-A54A-04638CA56A9C}" sibTransId="{69F34A2D-EC61-4E35-8B8C-FCBB550D6D00}"/>
    <dgm:cxn modelId="{D7FE0203-7A85-4C7D-BBBC-1CEB2CA87072}" type="presOf" srcId="{4631AEFE-546E-4869-9C4D-BFEF8867667E}" destId="{3C32055D-3AC8-40E5-9862-5FC8CB0FADBF}" srcOrd="0" destOrd="0" presId="urn:microsoft.com/office/officeart/2005/8/layout/radial6"/>
    <dgm:cxn modelId="{516E9C9B-CFD4-4950-8B41-F1D37B2D0482}" type="presOf" srcId="{0D02035B-E5AD-4C1E-8674-5C0F8ECD1615}" destId="{FB2893CF-3EAC-4774-B013-D855C8D0B60C}" srcOrd="0" destOrd="0" presId="urn:microsoft.com/office/officeart/2005/8/layout/radial6"/>
    <dgm:cxn modelId="{B000E724-510B-49FF-A1AE-3209D4B8E74F}" type="presOf" srcId="{9E903416-BDA6-4A67-9A87-F986B47E5E54}" destId="{A6834713-5285-4B36-A0B4-04027D624FC9}" srcOrd="0" destOrd="0" presId="urn:microsoft.com/office/officeart/2005/8/layout/radial6"/>
    <dgm:cxn modelId="{2ECBA3CF-A641-4F7F-82F9-376ADCA51B9E}" type="presOf" srcId="{6567D10F-D33A-4337-A53E-C3F03DE734AE}" destId="{99612ABA-E0FC-41D6-AA6B-16CEEC312A38}" srcOrd="0" destOrd="0" presId="urn:microsoft.com/office/officeart/2005/8/layout/radial6"/>
    <dgm:cxn modelId="{43D25EB1-1E9D-4F01-9EAB-39162564C5FE}" srcId="{644B5958-E879-4B70-ACEF-30FDDF08DD6A}" destId="{6567D10F-D33A-4337-A53E-C3F03DE734AE}" srcOrd="4" destOrd="0" parTransId="{8F6E0751-3D67-4F3B-82D6-1C57D532795A}" sibTransId="{827AE806-620E-4739-ACCB-778057546087}"/>
    <dgm:cxn modelId="{00A1C3DE-0E96-4155-97E0-E1950B968498}" type="presOf" srcId="{827AE806-620E-4739-ACCB-778057546087}" destId="{410BB0C3-47D6-49B4-9569-2C477D50A985}" srcOrd="0" destOrd="0" presId="urn:microsoft.com/office/officeart/2005/8/layout/radial6"/>
    <dgm:cxn modelId="{DEE429F3-95DC-45A8-AB41-835D7FAB1A7D}" srcId="{D6C3DA29-0AF2-47FA-94D9-310C46EBCE27}" destId="{644B5958-E879-4B70-ACEF-30FDDF08DD6A}" srcOrd="0" destOrd="0" parTransId="{8D5669BB-8239-4227-9589-8B3E28F33967}" sibTransId="{77C79F06-1CFE-45F7-9B87-F86296C2E1D1}"/>
    <dgm:cxn modelId="{BC6F3D2F-96F1-4A48-A572-B3480B888789}" type="presOf" srcId="{7A7F7A53-4606-40BC-BEC0-5203065459E8}" destId="{E07E0E01-45B1-4D11-9089-29FA8867178E}" srcOrd="0" destOrd="0" presId="urn:microsoft.com/office/officeart/2005/8/layout/radial6"/>
    <dgm:cxn modelId="{C27E54DD-1838-4243-8CA7-31575567C959}" type="presOf" srcId="{B42DEC14-2AF5-49EE-87CD-B6BC28E6FD01}" destId="{47813ED2-F237-4C2F-B526-7E3AF40A5058}" srcOrd="0" destOrd="0" presId="urn:microsoft.com/office/officeart/2005/8/layout/radial6"/>
    <dgm:cxn modelId="{EA8CAA76-CE39-4EE8-B7EF-A6FA41973974}" type="presOf" srcId="{D6C3DA29-0AF2-47FA-94D9-310C46EBCE27}" destId="{C50D0D17-EA19-42C7-82E7-CC179606E309}" srcOrd="0" destOrd="0" presId="urn:microsoft.com/office/officeart/2005/8/layout/radial6"/>
    <dgm:cxn modelId="{654A21A6-54C9-431C-89A3-F3B478B0C415}" type="presOf" srcId="{570FF18F-7144-4122-ACAF-D90D2C4675B0}" destId="{0BA2BFCB-813B-4744-A370-7228A8AA3385}" srcOrd="0" destOrd="0" presId="urn:microsoft.com/office/officeart/2005/8/layout/radial6"/>
    <dgm:cxn modelId="{AC4ACE7A-E3BC-4C41-9378-10D83C8E62E1}" type="presOf" srcId="{17FC49B0-E4FA-4A4A-BF69-8FA73EC9CD45}" destId="{D9CFA07A-EBE9-46BE-B8A4-72092D180E5C}" srcOrd="0" destOrd="0" presId="urn:microsoft.com/office/officeart/2005/8/layout/radial6"/>
    <dgm:cxn modelId="{E6E875DD-3295-433D-841F-9E17C7D87166}" srcId="{644B5958-E879-4B70-ACEF-30FDDF08DD6A}" destId="{B42DEC14-2AF5-49EE-87CD-B6BC28E6FD01}" srcOrd="6" destOrd="0" parTransId="{93959BAC-EC47-4267-A15B-270C3EF5470A}" sibTransId="{E0B4689F-D67A-43C6-8CA9-2FCC926C1009}"/>
    <dgm:cxn modelId="{966FC2CB-4A91-4F07-8074-17ADD937544D}" srcId="{644B5958-E879-4B70-ACEF-30FDDF08DD6A}" destId="{96F94651-4F07-4993-BD7B-96694557AB8C}" srcOrd="5" destOrd="0" parTransId="{6F85FA72-AF6C-4B96-9ED0-DB4101408734}" sibTransId="{4631AEFE-546E-4869-9C4D-BFEF8867667E}"/>
    <dgm:cxn modelId="{FAA05DF7-83AE-4796-8E88-2FD9FC8DB42F}" srcId="{58F393DD-E9FA-41BA-8275-9E8E6E823B8F}" destId="{404A2639-1B92-4ABE-A569-8FAC0076F89A}" srcOrd="0" destOrd="0" parTransId="{BFBF5F98-17F5-43B8-BF82-AD9066AEF4BA}" sibTransId="{389FC464-0DD5-416D-A04A-54B57063F1EC}"/>
    <dgm:cxn modelId="{84ECF554-D4CA-4101-845F-7A4566381C48}" type="presOf" srcId="{E015D845-3148-4A82-BB1D-433786CD90A5}" destId="{3943A113-2F77-427E-A8BF-FDB6262FBBA6}" srcOrd="0" destOrd="0" presId="urn:microsoft.com/office/officeart/2005/8/layout/radial6"/>
    <dgm:cxn modelId="{0A8980D9-2B61-40F2-9F2B-B353F1BE09B2}" type="presOf" srcId="{644B5958-E879-4B70-ACEF-30FDDF08DD6A}" destId="{7407FB25-6D8E-479B-BA0D-F5AE60931004}" srcOrd="0" destOrd="0" presId="urn:microsoft.com/office/officeart/2005/8/layout/radial6"/>
    <dgm:cxn modelId="{FF629DB0-829D-40A3-B762-A85674C1243B}" srcId="{644B5958-E879-4B70-ACEF-30FDDF08DD6A}" destId="{E015D845-3148-4A82-BB1D-433786CD90A5}" srcOrd="2" destOrd="0" parTransId="{C6274482-0AA9-45D3-9D4E-6F51D5DF8886}" sibTransId="{1056F8B1-3CCB-43FF-A29D-701F1C06CE59}"/>
    <dgm:cxn modelId="{D035132B-6F8C-4EDA-813E-F0A51B82F672}" type="presOf" srcId="{69F34A2D-EC61-4E35-8B8C-FCBB550D6D00}" destId="{B208539E-37BE-4E5E-A358-2362BB7852D7}" srcOrd="0" destOrd="0" presId="urn:microsoft.com/office/officeart/2005/8/layout/radial6"/>
    <dgm:cxn modelId="{8D6E0100-98BF-4128-990E-90BC94640E92}" type="presParOf" srcId="{C50D0D17-EA19-42C7-82E7-CC179606E309}" destId="{7407FB25-6D8E-479B-BA0D-F5AE60931004}" srcOrd="0" destOrd="0" presId="urn:microsoft.com/office/officeart/2005/8/layout/radial6"/>
    <dgm:cxn modelId="{A176E861-704E-4C1A-9097-121D9A75FBAF}" type="presParOf" srcId="{C50D0D17-EA19-42C7-82E7-CC179606E309}" destId="{A6834713-5285-4B36-A0B4-04027D624FC9}" srcOrd="1" destOrd="0" presId="urn:microsoft.com/office/officeart/2005/8/layout/radial6"/>
    <dgm:cxn modelId="{3DE23932-8669-47FB-AC75-5925A06986FD}" type="presParOf" srcId="{C50D0D17-EA19-42C7-82E7-CC179606E309}" destId="{0C6559DB-40FF-4F39-B9AA-5B8330025AA6}" srcOrd="2" destOrd="0" presId="urn:microsoft.com/office/officeart/2005/8/layout/radial6"/>
    <dgm:cxn modelId="{50851F14-B006-4133-88D9-38E3CFCF9DD5}" type="presParOf" srcId="{C50D0D17-EA19-42C7-82E7-CC179606E309}" destId="{B208539E-37BE-4E5E-A358-2362BB7852D7}" srcOrd="3" destOrd="0" presId="urn:microsoft.com/office/officeart/2005/8/layout/radial6"/>
    <dgm:cxn modelId="{EC207F96-77A2-415B-929A-DC440B05C10F}" type="presParOf" srcId="{C50D0D17-EA19-42C7-82E7-CC179606E309}" destId="{D9CFA07A-EBE9-46BE-B8A4-72092D180E5C}" srcOrd="4" destOrd="0" presId="urn:microsoft.com/office/officeart/2005/8/layout/radial6"/>
    <dgm:cxn modelId="{320233ED-B683-4503-89C8-5A5E498F035D}" type="presParOf" srcId="{C50D0D17-EA19-42C7-82E7-CC179606E309}" destId="{FE2AEA22-4037-4780-BBBE-1F82F84ADAF9}" srcOrd="5" destOrd="0" presId="urn:microsoft.com/office/officeart/2005/8/layout/radial6"/>
    <dgm:cxn modelId="{1B054683-E7E3-4772-BD20-5F8E82A56F8E}" type="presParOf" srcId="{C50D0D17-EA19-42C7-82E7-CC179606E309}" destId="{0BA2BFCB-813B-4744-A370-7228A8AA3385}" srcOrd="6" destOrd="0" presId="urn:microsoft.com/office/officeart/2005/8/layout/radial6"/>
    <dgm:cxn modelId="{352865CC-8703-4E41-9D01-F4030860781F}" type="presParOf" srcId="{C50D0D17-EA19-42C7-82E7-CC179606E309}" destId="{3943A113-2F77-427E-A8BF-FDB6262FBBA6}" srcOrd="7" destOrd="0" presId="urn:microsoft.com/office/officeart/2005/8/layout/radial6"/>
    <dgm:cxn modelId="{4438E89B-FE36-43A9-8A3A-E8E38C452B0B}" type="presParOf" srcId="{C50D0D17-EA19-42C7-82E7-CC179606E309}" destId="{09471113-2701-4C46-BC12-268B6330AC5D}" srcOrd="8" destOrd="0" presId="urn:microsoft.com/office/officeart/2005/8/layout/radial6"/>
    <dgm:cxn modelId="{773B5E3D-2C64-48D0-A961-FAC95AF0151A}" type="presParOf" srcId="{C50D0D17-EA19-42C7-82E7-CC179606E309}" destId="{BF978BF1-5078-47B4-BDE8-936B5028126C}" srcOrd="9" destOrd="0" presId="urn:microsoft.com/office/officeart/2005/8/layout/radial6"/>
    <dgm:cxn modelId="{27DFEBDC-0E3D-4F3E-A24D-EF8AD30FA6F4}" type="presParOf" srcId="{C50D0D17-EA19-42C7-82E7-CC179606E309}" destId="{FB2893CF-3EAC-4774-B013-D855C8D0B60C}" srcOrd="10" destOrd="0" presId="urn:microsoft.com/office/officeart/2005/8/layout/radial6"/>
    <dgm:cxn modelId="{E870A273-43D1-4D85-8633-3680D77F6A72}" type="presParOf" srcId="{C50D0D17-EA19-42C7-82E7-CC179606E309}" destId="{24BA9B75-7DB1-41AD-A450-F879D3052CCE}" srcOrd="11" destOrd="0" presId="urn:microsoft.com/office/officeart/2005/8/layout/radial6"/>
    <dgm:cxn modelId="{4AD2A96A-9844-4DD7-BD12-DE5E230353AE}" type="presParOf" srcId="{C50D0D17-EA19-42C7-82E7-CC179606E309}" destId="{E07E0E01-45B1-4D11-9089-29FA8867178E}" srcOrd="12" destOrd="0" presId="urn:microsoft.com/office/officeart/2005/8/layout/radial6"/>
    <dgm:cxn modelId="{21B225A1-6BD0-47BC-BEB9-C675E5B1CC32}" type="presParOf" srcId="{C50D0D17-EA19-42C7-82E7-CC179606E309}" destId="{99612ABA-E0FC-41D6-AA6B-16CEEC312A38}" srcOrd="13" destOrd="0" presId="urn:microsoft.com/office/officeart/2005/8/layout/radial6"/>
    <dgm:cxn modelId="{112E1F89-2822-4528-B4DE-35428A98B51F}" type="presParOf" srcId="{C50D0D17-EA19-42C7-82E7-CC179606E309}" destId="{F4F661C1-9B7E-43BC-B802-8AC6A0A76502}" srcOrd="14" destOrd="0" presId="urn:microsoft.com/office/officeart/2005/8/layout/radial6"/>
    <dgm:cxn modelId="{9AA73708-3B9D-47A4-A66B-818DC2EF0325}" type="presParOf" srcId="{C50D0D17-EA19-42C7-82E7-CC179606E309}" destId="{410BB0C3-47D6-49B4-9569-2C477D50A985}" srcOrd="15" destOrd="0" presId="urn:microsoft.com/office/officeart/2005/8/layout/radial6"/>
    <dgm:cxn modelId="{FAB7F776-E47F-47AB-9836-BFAD1DD260FB}" type="presParOf" srcId="{C50D0D17-EA19-42C7-82E7-CC179606E309}" destId="{FB5E9E40-F9C0-40B6-8FDD-C7E3FBB0C587}" srcOrd="16" destOrd="0" presId="urn:microsoft.com/office/officeart/2005/8/layout/radial6"/>
    <dgm:cxn modelId="{088A6F78-59F5-4E22-9A9F-0C707A5136F9}" type="presParOf" srcId="{C50D0D17-EA19-42C7-82E7-CC179606E309}" destId="{3EA9BAD5-D0E6-4459-9A5C-744670B41D6D}" srcOrd="17" destOrd="0" presId="urn:microsoft.com/office/officeart/2005/8/layout/radial6"/>
    <dgm:cxn modelId="{2767682D-1273-4382-B744-C72CDF5EB47B}" type="presParOf" srcId="{C50D0D17-EA19-42C7-82E7-CC179606E309}" destId="{3C32055D-3AC8-40E5-9862-5FC8CB0FADBF}" srcOrd="18" destOrd="0" presId="urn:microsoft.com/office/officeart/2005/8/layout/radial6"/>
    <dgm:cxn modelId="{C14A4760-2620-4004-BA46-C81CAADA194B}" type="presParOf" srcId="{C50D0D17-EA19-42C7-82E7-CC179606E309}" destId="{47813ED2-F237-4C2F-B526-7E3AF40A5058}" srcOrd="19" destOrd="0" presId="urn:microsoft.com/office/officeart/2005/8/layout/radial6"/>
    <dgm:cxn modelId="{2594BC86-5072-4F27-99BA-771C60CCFF99}" type="presParOf" srcId="{C50D0D17-EA19-42C7-82E7-CC179606E309}" destId="{F413AF0F-33D2-4002-AA5B-E8E24211D7B1}" srcOrd="20" destOrd="0" presId="urn:microsoft.com/office/officeart/2005/8/layout/radial6"/>
    <dgm:cxn modelId="{380530ED-DBE1-4A4A-A0EA-917221F6C38D}" type="presParOf" srcId="{C50D0D17-EA19-42C7-82E7-CC179606E309}" destId="{8200AA82-68C6-43B2-8E30-69F1879B0D7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9548E1-8C83-4B61-9111-D9270F0401F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9A67A42C-098F-4BBE-B89E-5DAD551018BA}">
      <dgm:prSet phldrT="[Texto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b="1" dirty="0" smtClean="0"/>
            <a:t>Módulo guía</a:t>
          </a:r>
          <a:endParaRPr lang="es-ES" b="1" dirty="0"/>
        </a:p>
      </dgm:t>
    </dgm:pt>
    <dgm:pt modelId="{BF1968CF-7999-4736-9A2A-6D93444D4832}" type="parTrans" cxnId="{72156C58-CC20-4690-8D9E-E634307EF20C}">
      <dgm:prSet/>
      <dgm:spPr/>
      <dgm:t>
        <a:bodyPr/>
        <a:lstStyle/>
        <a:p>
          <a:endParaRPr lang="es-ES"/>
        </a:p>
      </dgm:t>
    </dgm:pt>
    <dgm:pt modelId="{44722B7C-82F5-44CE-B18A-7D12507FC1D5}" type="sibTrans" cxnId="{72156C58-CC20-4690-8D9E-E634307EF20C}">
      <dgm:prSet/>
      <dgm:spPr/>
      <dgm:t>
        <a:bodyPr/>
        <a:lstStyle/>
        <a:p>
          <a:endParaRPr lang="es-ES"/>
        </a:p>
      </dgm:t>
    </dgm:pt>
    <dgm:pt modelId="{92FB470C-953D-46A0-A685-7D27D3DB69CD}">
      <dgm:prSet phldrT="[Texto]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s-ES" b="1" dirty="0" smtClean="0"/>
            <a:t>Módulo contenidos</a:t>
          </a:r>
          <a:endParaRPr lang="es-ES" b="1" dirty="0"/>
        </a:p>
      </dgm:t>
    </dgm:pt>
    <dgm:pt modelId="{7CD4604E-6FA0-4767-9C4C-6B00586FFD14}" type="parTrans" cxnId="{39107A67-0C77-4BA8-9AAF-C33422E41956}">
      <dgm:prSet/>
      <dgm:spPr/>
      <dgm:t>
        <a:bodyPr/>
        <a:lstStyle/>
        <a:p>
          <a:endParaRPr lang="es-ES"/>
        </a:p>
      </dgm:t>
    </dgm:pt>
    <dgm:pt modelId="{FB81D6B3-2C1D-43B2-97B4-F6193DC74B4A}" type="sibTrans" cxnId="{39107A67-0C77-4BA8-9AAF-C33422E41956}">
      <dgm:prSet/>
      <dgm:spPr/>
      <dgm:t>
        <a:bodyPr/>
        <a:lstStyle/>
        <a:p>
          <a:endParaRPr lang="es-ES"/>
        </a:p>
      </dgm:t>
    </dgm:pt>
    <dgm:pt modelId="{4E0A784B-6521-4176-8FA6-7FB02964EF81}">
      <dgm:prSet phldrT="[Texto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ES" b="1" dirty="0" smtClean="0"/>
            <a:t>Módulo de comunicación</a:t>
          </a:r>
          <a:endParaRPr lang="es-ES" b="1" dirty="0"/>
        </a:p>
      </dgm:t>
    </dgm:pt>
    <dgm:pt modelId="{31B89B7B-D509-485E-BD66-89DDCA86F8ED}" type="parTrans" cxnId="{3F65D8DC-F29C-45FA-BD58-3D5FFEF4F51D}">
      <dgm:prSet/>
      <dgm:spPr/>
      <dgm:t>
        <a:bodyPr/>
        <a:lstStyle/>
        <a:p>
          <a:endParaRPr lang="es-ES"/>
        </a:p>
      </dgm:t>
    </dgm:pt>
    <dgm:pt modelId="{66635C8D-6693-433C-8052-29FF2A336817}" type="sibTrans" cxnId="{3F65D8DC-F29C-45FA-BD58-3D5FFEF4F51D}">
      <dgm:prSet/>
      <dgm:spPr/>
      <dgm:t>
        <a:bodyPr/>
        <a:lstStyle/>
        <a:p>
          <a:endParaRPr lang="es-ES"/>
        </a:p>
      </dgm:t>
    </dgm:pt>
    <dgm:pt modelId="{350A5ED1-FC76-49BD-898D-9C793D6BE2A1}">
      <dgm:prSet phldrT="[Texto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b="1" dirty="0" smtClean="0"/>
            <a:t>Módulo de evaluación</a:t>
          </a:r>
          <a:endParaRPr lang="es-ES" b="1" dirty="0"/>
        </a:p>
      </dgm:t>
    </dgm:pt>
    <dgm:pt modelId="{D07957E6-3F9B-458B-8FED-A985A5FB7EF5}" type="parTrans" cxnId="{A05E8906-3BF2-4396-AE6F-43CC30698ABE}">
      <dgm:prSet/>
      <dgm:spPr/>
      <dgm:t>
        <a:bodyPr/>
        <a:lstStyle/>
        <a:p>
          <a:endParaRPr lang="es-ES"/>
        </a:p>
      </dgm:t>
    </dgm:pt>
    <dgm:pt modelId="{D700F70B-357C-4AD7-B4C4-7A91CD98C19F}" type="sibTrans" cxnId="{A05E8906-3BF2-4396-AE6F-43CC30698ABE}">
      <dgm:prSet/>
      <dgm:spPr/>
      <dgm:t>
        <a:bodyPr/>
        <a:lstStyle/>
        <a:p>
          <a:endParaRPr lang="es-ES"/>
        </a:p>
      </dgm:t>
    </dgm:pt>
    <dgm:pt modelId="{3F63C3DE-E76B-4FA0-96CB-4186C4D21829}" type="pres">
      <dgm:prSet presAssocID="{0F9548E1-8C83-4B61-9111-D9270F0401FB}" presName="compositeShape" presStyleCnt="0">
        <dgm:presLayoutVars>
          <dgm:dir/>
          <dgm:resizeHandles/>
        </dgm:presLayoutVars>
      </dgm:prSet>
      <dgm:spPr/>
    </dgm:pt>
    <dgm:pt modelId="{9E96CB1E-D345-4588-A79C-F6A771D1331E}" type="pres">
      <dgm:prSet presAssocID="{0F9548E1-8C83-4B61-9111-D9270F0401FB}" presName="pyramid" presStyleLbl="node1" presStyleIdx="0" presStyleCnt="1"/>
      <dgm:spPr>
        <a:solidFill>
          <a:srgbClr val="FF0000"/>
        </a:solidFill>
      </dgm:spPr>
    </dgm:pt>
    <dgm:pt modelId="{D1E8A1EE-20ED-4700-84A8-9276E22761DC}" type="pres">
      <dgm:prSet presAssocID="{0F9548E1-8C83-4B61-9111-D9270F0401FB}" presName="theList" presStyleCnt="0"/>
      <dgm:spPr/>
    </dgm:pt>
    <dgm:pt modelId="{441663F8-9591-4FAC-9BB9-9A418BE20EB5}" type="pres">
      <dgm:prSet presAssocID="{9A67A42C-098F-4BBE-B89E-5DAD551018B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395F32-34DB-479B-AEDD-3A5EE51E3532}" type="pres">
      <dgm:prSet presAssocID="{9A67A42C-098F-4BBE-B89E-5DAD551018BA}" presName="aSpace" presStyleCnt="0"/>
      <dgm:spPr/>
    </dgm:pt>
    <dgm:pt modelId="{2F7442F4-70C0-4EFF-8724-6E7E65DEB675}" type="pres">
      <dgm:prSet presAssocID="{92FB470C-953D-46A0-A685-7D27D3DB69C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F40586-F388-43C6-840A-B39805B8281E}" type="pres">
      <dgm:prSet presAssocID="{92FB470C-953D-46A0-A685-7D27D3DB69CD}" presName="aSpace" presStyleCnt="0"/>
      <dgm:spPr/>
    </dgm:pt>
    <dgm:pt modelId="{2A8F74FF-DEB6-42D7-9BE1-715F72697296}" type="pres">
      <dgm:prSet presAssocID="{4E0A784B-6521-4176-8FA6-7FB02964EF8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B8257-3807-44C4-A400-4CEE35F34B76}" type="pres">
      <dgm:prSet presAssocID="{4E0A784B-6521-4176-8FA6-7FB02964EF81}" presName="aSpace" presStyleCnt="0"/>
      <dgm:spPr/>
    </dgm:pt>
    <dgm:pt modelId="{F89BA5F1-38A4-451C-B54A-A54C2BB83E74}" type="pres">
      <dgm:prSet presAssocID="{350A5ED1-FC76-49BD-898D-9C793D6BE2A1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59A707-BE66-4A70-9F75-72835D38FA35}" type="pres">
      <dgm:prSet presAssocID="{350A5ED1-FC76-49BD-898D-9C793D6BE2A1}" presName="aSpace" presStyleCnt="0"/>
      <dgm:spPr/>
    </dgm:pt>
  </dgm:ptLst>
  <dgm:cxnLst>
    <dgm:cxn modelId="{1D48216B-A12D-4172-AA9C-F9DC7A20941D}" type="presOf" srcId="{0F9548E1-8C83-4B61-9111-D9270F0401FB}" destId="{3F63C3DE-E76B-4FA0-96CB-4186C4D21829}" srcOrd="0" destOrd="0" presId="urn:microsoft.com/office/officeart/2005/8/layout/pyramid2"/>
    <dgm:cxn modelId="{3F65D8DC-F29C-45FA-BD58-3D5FFEF4F51D}" srcId="{0F9548E1-8C83-4B61-9111-D9270F0401FB}" destId="{4E0A784B-6521-4176-8FA6-7FB02964EF81}" srcOrd="2" destOrd="0" parTransId="{31B89B7B-D509-485E-BD66-89DDCA86F8ED}" sibTransId="{66635C8D-6693-433C-8052-29FF2A336817}"/>
    <dgm:cxn modelId="{DF05BFC9-F2E2-4619-BD6B-CC42C834A842}" type="presOf" srcId="{4E0A784B-6521-4176-8FA6-7FB02964EF81}" destId="{2A8F74FF-DEB6-42D7-9BE1-715F72697296}" srcOrd="0" destOrd="0" presId="urn:microsoft.com/office/officeart/2005/8/layout/pyramid2"/>
    <dgm:cxn modelId="{24D3D7F3-280B-4871-91E7-32D1ECD01DEC}" type="presOf" srcId="{9A67A42C-098F-4BBE-B89E-5DAD551018BA}" destId="{441663F8-9591-4FAC-9BB9-9A418BE20EB5}" srcOrd="0" destOrd="0" presId="urn:microsoft.com/office/officeart/2005/8/layout/pyramid2"/>
    <dgm:cxn modelId="{39107A67-0C77-4BA8-9AAF-C33422E41956}" srcId="{0F9548E1-8C83-4B61-9111-D9270F0401FB}" destId="{92FB470C-953D-46A0-A685-7D27D3DB69CD}" srcOrd="1" destOrd="0" parTransId="{7CD4604E-6FA0-4767-9C4C-6B00586FFD14}" sibTransId="{FB81D6B3-2C1D-43B2-97B4-F6193DC74B4A}"/>
    <dgm:cxn modelId="{D5519F76-9461-4350-8A94-B11015B86A50}" type="presOf" srcId="{92FB470C-953D-46A0-A685-7D27D3DB69CD}" destId="{2F7442F4-70C0-4EFF-8724-6E7E65DEB675}" srcOrd="0" destOrd="0" presId="urn:microsoft.com/office/officeart/2005/8/layout/pyramid2"/>
    <dgm:cxn modelId="{A05E8906-3BF2-4396-AE6F-43CC30698ABE}" srcId="{0F9548E1-8C83-4B61-9111-D9270F0401FB}" destId="{350A5ED1-FC76-49BD-898D-9C793D6BE2A1}" srcOrd="3" destOrd="0" parTransId="{D07957E6-3F9B-458B-8FED-A985A5FB7EF5}" sibTransId="{D700F70B-357C-4AD7-B4C4-7A91CD98C19F}"/>
    <dgm:cxn modelId="{3FC335B0-9087-4B4A-AA79-D3EE60A7ED1D}" type="presOf" srcId="{350A5ED1-FC76-49BD-898D-9C793D6BE2A1}" destId="{F89BA5F1-38A4-451C-B54A-A54C2BB83E74}" srcOrd="0" destOrd="0" presId="urn:microsoft.com/office/officeart/2005/8/layout/pyramid2"/>
    <dgm:cxn modelId="{72156C58-CC20-4690-8D9E-E634307EF20C}" srcId="{0F9548E1-8C83-4B61-9111-D9270F0401FB}" destId="{9A67A42C-098F-4BBE-B89E-5DAD551018BA}" srcOrd="0" destOrd="0" parTransId="{BF1968CF-7999-4736-9A2A-6D93444D4832}" sibTransId="{44722B7C-82F5-44CE-B18A-7D12507FC1D5}"/>
    <dgm:cxn modelId="{5A010E82-90E2-42E0-A134-3DD3437D249F}" type="presParOf" srcId="{3F63C3DE-E76B-4FA0-96CB-4186C4D21829}" destId="{9E96CB1E-D345-4588-A79C-F6A771D1331E}" srcOrd="0" destOrd="0" presId="urn:microsoft.com/office/officeart/2005/8/layout/pyramid2"/>
    <dgm:cxn modelId="{71EE947C-FA71-4CDE-8830-DC0A1DB14239}" type="presParOf" srcId="{3F63C3DE-E76B-4FA0-96CB-4186C4D21829}" destId="{D1E8A1EE-20ED-4700-84A8-9276E22761DC}" srcOrd="1" destOrd="0" presId="urn:microsoft.com/office/officeart/2005/8/layout/pyramid2"/>
    <dgm:cxn modelId="{A0A2E8D8-C6CF-4FAB-9E98-EDDDC6894CDD}" type="presParOf" srcId="{D1E8A1EE-20ED-4700-84A8-9276E22761DC}" destId="{441663F8-9591-4FAC-9BB9-9A418BE20EB5}" srcOrd="0" destOrd="0" presId="urn:microsoft.com/office/officeart/2005/8/layout/pyramid2"/>
    <dgm:cxn modelId="{2E7B02ED-5C99-48B9-8F7C-4B8FAC56F892}" type="presParOf" srcId="{D1E8A1EE-20ED-4700-84A8-9276E22761DC}" destId="{B1395F32-34DB-479B-AEDD-3A5EE51E3532}" srcOrd="1" destOrd="0" presId="urn:microsoft.com/office/officeart/2005/8/layout/pyramid2"/>
    <dgm:cxn modelId="{602B0F57-5699-4168-9E55-4F91D763BFF8}" type="presParOf" srcId="{D1E8A1EE-20ED-4700-84A8-9276E22761DC}" destId="{2F7442F4-70C0-4EFF-8724-6E7E65DEB675}" srcOrd="2" destOrd="0" presId="urn:microsoft.com/office/officeart/2005/8/layout/pyramid2"/>
    <dgm:cxn modelId="{4A596491-43A0-4C12-AA54-DCA968D63890}" type="presParOf" srcId="{D1E8A1EE-20ED-4700-84A8-9276E22761DC}" destId="{43F40586-F388-43C6-840A-B39805B8281E}" srcOrd="3" destOrd="0" presId="urn:microsoft.com/office/officeart/2005/8/layout/pyramid2"/>
    <dgm:cxn modelId="{FF042E2D-A6C9-443E-B756-E0530D064277}" type="presParOf" srcId="{D1E8A1EE-20ED-4700-84A8-9276E22761DC}" destId="{2A8F74FF-DEB6-42D7-9BE1-715F72697296}" srcOrd="4" destOrd="0" presId="urn:microsoft.com/office/officeart/2005/8/layout/pyramid2"/>
    <dgm:cxn modelId="{23ADBFC0-21A7-45AF-AF85-1680232E54B3}" type="presParOf" srcId="{D1E8A1EE-20ED-4700-84A8-9276E22761DC}" destId="{1AEB8257-3807-44C4-A400-4CEE35F34B76}" srcOrd="5" destOrd="0" presId="urn:microsoft.com/office/officeart/2005/8/layout/pyramid2"/>
    <dgm:cxn modelId="{C696585F-5833-4EC2-83C3-94899B613758}" type="presParOf" srcId="{D1E8A1EE-20ED-4700-84A8-9276E22761DC}" destId="{F89BA5F1-38A4-451C-B54A-A54C2BB83E74}" srcOrd="6" destOrd="0" presId="urn:microsoft.com/office/officeart/2005/8/layout/pyramid2"/>
    <dgm:cxn modelId="{DAB4D130-A593-4086-A391-59887F85EA8A}" type="presParOf" srcId="{D1E8A1EE-20ED-4700-84A8-9276E22761DC}" destId="{E059A707-BE66-4A70-9F75-72835D38FA3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00AA82-68C6-43B2-8E30-69F1879B0D7A}">
      <dsp:nvSpPr>
        <dsp:cNvPr id="0" name=""/>
        <dsp:cNvSpPr/>
      </dsp:nvSpPr>
      <dsp:spPr>
        <a:xfrm>
          <a:off x="1723871" y="719143"/>
          <a:ext cx="5696256" cy="5696256"/>
        </a:xfrm>
        <a:prstGeom prst="blockArc">
          <a:avLst>
            <a:gd name="adj1" fmla="val 13114286"/>
            <a:gd name="adj2" fmla="val 16200000"/>
            <a:gd name="adj3" fmla="val 39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32055D-3AC8-40E5-9862-5FC8CB0FADBF}">
      <dsp:nvSpPr>
        <dsp:cNvPr id="0" name=""/>
        <dsp:cNvSpPr/>
      </dsp:nvSpPr>
      <dsp:spPr>
        <a:xfrm>
          <a:off x="1723871" y="719143"/>
          <a:ext cx="5696256" cy="5696256"/>
        </a:xfrm>
        <a:prstGeom prst="blockArc">
          <a:avLst>
            <a:gd name="adj1" fmla="val 10028571"/>
            <a:gd name="adj2" fmla="val 13114286"/>
            <a:gd name="adj3" fmla="val 39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0BB0C3-47D6-49B4-9569-2C477D50A985}">
      <dsp:nvSpPr>
        <dsp:cNvPr id="0" name=""/>
        <dsp:cNvSpPr/>
      </dsp:nvSpPr>
      <dsp:spPr>
        <a:xfrm>
          <a:off x="1723871" y="719143"/>
          <a:ext cx="5696256" cy="5696256"/>
        </a:xfrm>
        <a:prstGeom prst="blockArc">
          <a:avLst>
            <a:gd name="adj1" fmla="val 6942857"/>
            <a:gd name="adj2" fmla="val 10028571"/>
            <a:gd name="adj3" fmla="val 39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7E0E01-45B1-4D11-9089-29FA8867178E}">
      <dsp:nvSpPr>
        <dsp:cNvPr id="0" name=""/>
        <dsp:cNvSpPr/>
      </dsp:nvSpPr>
      <dsp:spPr>
        <a:xfrm>
          <a:off x="1723871" y="719143"/>
          <a:ext cx="5696256" cy="5696256"/>
        </a:xfrm>
        <a:prstGeom prst="blockArc">
          <a:avLst>
            <a:gd name="adj1" fmla="val 3857143"/>
            <a:gd name="adj2" fmla="val 6942857"/>
            <a:gd name="adj3" fmla="val 39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978BF1-5078-47B4-BDE8-936B5028126C}">
      <dsp:nvSpPr>
        <dsp:cNvPr id="0" name=""/>
        <dsp:cNvSpPr/>
      </dsp:nvSpPr>
      <dsp:spPr>
        <a:xfrm>
          <a:off x="1723871" y="719143"/>
          <a:ext cx="5696256" cy="5696256"/>
        </a:xfrm>
        <a:prstGeom prst="blockArc">
          <a:avLst>
            <a:gd name="adj1" fmla="val 771429"/>
            <a:gd name="adj2" fmla="val 3857143"/>
            <a:gd name="adj3" fmla="val 39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A2BFCB-813B-4744-A370-7228A8AA3385}">
      <dsp:nvSpPr>
        <dsp:cNvPr id="0" name=""/>
        <dsp:cNvSpPr/>
      </dsp:nvSpPr>
      <dsp:spPr>
        <a:xfrm>
          <a:off x="1723871" y="719143"/>
          <a:ext cx="5696256" cy="5696256"/>
        </a:xfrm>
        <a:prstGeom prst="blockArc">
          <a:avLst>
            <a:gd name="adj1" fmla="val 19285714"/>
            <a:gd name="adj2" fmla="val 771429"/>
            <a:gd name="adj3" fmla="val 39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08539E-37BE-4E5E-A358-2362BB7852D7}">
      <dsp:nvSpPr>
        <dsp:cNvPr id="0" name=""/>
        <dsp:cNvSpPr/>
      </dsp:nvSpPr>
      <dsp:spPr>
        <a:xfrm>
          <a:off x="1723871" y="719143"/>
          <a:ext cx="5696256" cy="5696256"/>
        </a:xfrm>
        <a:prstGeom prst="blockArc">
          <a:avLst>
            <a:gd name="adj1" fmla="val 16200000"/>
            <a:gd name="adj2" fmla="val 19285714"/>
            <a:gd name="adj3" fmla="val 39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07FB25-6D8E-479B-BA0D-F5AE60931004}">
      <dsp:nvSpPr>
        <dsp:cNvPr id="0" name=""/>
        <dsp:cNvSpPr/>
      </dsp:nvSpPr>
      <dsp:spPr>
        <a:xfrm>
          <a:off x="3500404" y="2428879"/>
          <a:ext cx="2207865" cy="2207865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 smtClean="0"/>
            <a:t>Diseño acción virtual</a:t>
          </a:r>
          <a:endParaRPr lang="es-ES" sz="3500" b="1" kern="1200" dirty="0"/>
        </a:p>
      </dsp:txBody>
      <dsp:txXfrm>
        <a:off x="3500404" y="2428879"/>
        <a:ext cx="2207865" cy="2207865"/>
      </dsp:txXfrm>
    </dsp:sp>
    <dsp:sp modelId="{A6834713-5285-4B36-A0B4-04027D624FC9}">
      <dsp:nvSpPr>
        <dsp:cNvPr id="0" name=""/>
        <dsp:cNvSpPr/>
      </dsp:nvSpPr>
      <dsp:spPr>
        <a:xfrm>
          <a:off x="3799247" y="2028"/>
          <a:ext cx="1545505" cy="1545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Programa – Guía docente</a:t>
          </a:r>
          <a:endParaRPr lang="es-ES" sz="1600" b="1" kern="1200" dirty="0"/>
        </a:p>
      </dsp:txBody>
      <dsp:txXfrm>
        <a:off x="3799247" y="2028"/>
        <a:ext cx="1545505" cy="1545505"/>
      </dsp:txXfrm>
    </dsp:sp>
    <dsp:sp modelId="{D9CFA07A-EBE9-46BE-B8A4-72092D180E5C}">
      <dsp:nvSpPr>
        <dsp:cNvPr id="0" name=""/>
        <dsp:cNvSpPr/>
      </dsp:nvSpPr>
      <dsp:spPr>
        <a:xfrm>
          <a:off x="5982503" y="1053429"/>
          <a:ext cx="1545505" cy="1545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Alumno</a:t>
          </a:r>
          <a:endParaRPr lang="es-ES" sz="1700" b="1" kern="1200" dirty="0"/>
        </a:p>
      </dsp:txBody>
      <dsp:txXfrm>
        <a:off x="5982503" y="1053429"/>
        <a:ext cx="1545505" cy="1545505"/>
      </dsp:txXfrm>
    </dsp:sp>
    <dsp:sp modelId="{3943A113-2F77-427E-A8BF-FDB6262FBBA6}">
      <dsp:nvSpPr>
        <dsp:cNvPr id="0" name=""/>
        <dsp:cNvSpPr/>
      </dsp:nvSpPr>
      <dsp:spPr>
        <a:xfrm>
          <a:off x="6521723" y="3415906"/>
          <a:ext cx="1545505" cy="1545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Programa – Contenidos – Diseño de materiales</a:t>
          </a:r>
          <a:endParaRPr lang="es-ES" sz="1700" b="1" kern="1200" dirty="0"/>
        </a:p>
      </dsp:txBody>
      <dsp:txXfrm>
        <a:off x="6521723" y="3415906"/>
        <a:ext cx="1545505" cy="1545505"/>
      </dsp:txXfrm>
    </dsp:sp>
    <dsp:sp modelId="{FB2893CF-3EAC-4774-B013-D855C8D0B60C}">
      <dsp:nvSpPr>
        <dsp:cNvPr id="0" name=""/>
        <dsp:cNvSpPr/>
      </dsp:nvSpPr>
      <dsp:spPr>
        <a:xfrm>
          <a:off x="5010863" y="5310465"/>
          <a:ext cx="1545505" cy="1545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Cronograma</a:t>
          </a:r>
          <a:r>
            <a:rPr lang="es-ES" sz="1600" kern="1200" dirty="0" smtClean="0"/>
            <a:t> </a:t>
          </a:r>
          <a:r>
            <a:rPr lang="es-ES" sz="1600" b="1" kern="1200" dirty="0" err="1" smtClean="0"/>
            <a:t>Divers</a:t>
          </a:r>
          <a:r>
            <a:rPr lang="es-ES" sz="1600" b="1" kern="1200" dirty="0" smtClean="0"/>
            <a:t>. de acciones</a:t>
          </a:r>
          <a:endParaRPr lang="es-ES" sz="1600" b="1" kern="1200" dirty="0"/>
        </a:p>
      </dsp:txBody>
      <dsp:txXfrm>
        <a:off x="5010863" y="5310465"/>
        <a:ext cx="1545505" cy="1545505"/>
      </dsp:txXfrm>
    </dsp:sp>
    <dsp:sp modelId="{99612ABA-E0FC-41D6-AA6B-16CEEC312A38}">
      <dsp:nvSpPr>
        <dsp:cNvPr id="0" name=""/>
        <dsp:cNvSpPr/>
      </dsp:nvSpPr>
      <dsp:spPr>
        <a:xfrm>
          <a:off x="2587631" y="5310465"/>
          <a:ext cx="1545505" cy="1545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E-actividades</a:t>
          </a:r>
          <a:endParaRPr lang="es-ES" sz="1700" b="1" kern="1200" dirty="0"/>
        </a:p>
      </dsp:txBody>
      <dsp:txXfrm>
        <a:off x="2587631" y="5310465"/>
        <a:ext cx="1545505" cy="1545505"/>
      </dsp:txXfrm>
    </dsp:sp>
    <dsp:sp modelId="{FB5E9E40-F9C0-40B6-8FDD-C7E3FBB0C587}">
      <dsp:nvSpPr>
        <dsp:cNvPr id="0" name=""/>
        <dsp:cNvSpPr/>
      </dsp:nvSpPr>
      <dsp:spPr>
        <a:xfrm>
          <a:off x="1076770" y="3415906"/>
          <a:ext cx="1545505" cy="1545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Tutoría virtual – Formas uso h. </a:t>
          </a:r>
          <a:r>
            <a:rPr lang="es-ES" sz="1600" b="1" kern="1200" dirty="0" err="1" smtClean="0"/>
            <a:t>comu</a:t>
          </a:r>
          <a:r>
            <a:rPr lang="es-ES" sz="1600" b="1" kern="1200" dirty="0" smtClean="0"/>
            <a:t>.</a:t>
          </a:r>
          <a:endParaRPr lang="es-ES" sz="1600" b="1" kern="1200" dirty="0"/>
        </a:p>
      </dsp:txBody>
      <dsp:txXfrm>
        <a:off x="1076770" y="3415906"/>
        <a:ext cx="1545505" cy="1545505"/>
      </dsp:txXfrm>
    </dsp:sp>
    <dsp:sp modelId="{47813ED2-F237-4C2F-B526-7E3AF40A5058}">
      <dsp:nvSpPr>
        <dsp:cNvPr id="0" name=""/>
        <dsp:cNvSpPr/>
      </dsp:nvSpPr>
      <dsp:spPr>
        <a:xfrm>
          <a:off x="1615990" y="1053429"/>
          <a:ext cx="1545505" cy="1545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Evaluación</a:t>
          </a:r>
          <a:endParaRPr lang="es-ES" sz="1600" b="1" kern="1200" dirty="0"/>
        </a:p>
      </dsp:txBody>
      <dsp:txXfrm>
        <a:off x="1615990" y="1053429"/>
        <a:ext cx="1545505" cy="15455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6CB1E-D345-4588-A79C-F6A771D1331E}">
      <dsp:nvSpPr>
        <dsp:cNvPr id="0" name=""/>
        <dsp:cNvSpPr/>
      </dsp:nvSpPr>
      <dsp:spPr>
        <a:xfrm>
          <a:off x="701878" y="0"/>
          <a:ext cx="6357981" cy="6357981"/>
        </a:xfrm>
        <a:prstGeom prst="triangl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663F8-9591-4FAC-9BB9-9A418BE20EB5}">
      <dsp:nvSpPr>
        <dsp:cNvPr id="0" name=""/>
        <dsp:cNvSpPr/>
      </dsp:nvSpPr>
      <dsp:spPr>
        <a:xfrm>
          <a:off x="3880869" y="636419"/>
          <a:ext cx="4132688" cy="1130031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Módulo guía</a:t>
          </a:r>
          <a:endParaRPr lang="es-ES" sz="2800" b="1" kern="1200" dirty="0"/>
        </a:p>
      </dsp:txBody>
      <dsp:txXfrm>
        <a:off x="3880869" y="636419"/>
        <a:ext cx="4132688" cy="1130031"/>
      </dsp:txXfrm>
    </dsp:sp>
    <dsp:sp modelId="{2F7442F4-70C0-4EFF-8724-6E7E65DEB675}">
      <dsp:nvSpPr>
        <dsp:cNvPr id="0" name=""/>
        <dsp:cNvSpPr/>
      </dsp:nvSpPr>
      <dsp:spPr>
        <a:xfrm>
          <a:off x="3880869" y="1907705"/>
          <a:ext cx="4132688" cy="1130031"/>
        </a:xfrm>
        <a:prstGeom prst="round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Módulo contenidos</a:t>
          </a:r>
          <a:endParaRPr lang="es-ES" sz="2800" b="1" kern="1200" dirty="0"/>
        </a:p>
      </dsp:txBody>
      <dsp:txXfrm>
        <a:off x="3880869" y="1907705"/>
        <a:ext cx="4132688" cy="1130031"/>
      </dsp:txXfrm>
    </dsp:sp>
    <dsp:sp modelId="{2A8F74FF-DEB6-42D7-9BE1-715F72697296}">
      <dsp:nvSpPr>
        <dsp:cNvPr id="0" name=""/>
        <dsp:cNvSpPr/>
      </dsp:nvSpPr>
      <dsp:spPr>
        <a:xfrm>
          <a:off x="3880869" y="3178991"/>
          <a:ext cx="4132688" cy="1130031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Módulo de comunicación</a:t>
          </a:r>
          <a:endParaRPr lang="es-ES" sz="2800" b="1" kern="1200" dirty="0"/>
        </a:p>
      </dsp:txBody>
      <dsp:txXfrm>
        <a:off x="3880869" y="3178991"/>
        <a:ext cx="4132688" cy="1130031"/>
      </dsp:txXfrm>
    </dsp:sp>
    <dsp:sp modelId="{F89BA5F1-38A4-451C-B54A-A54C2BB83E74}">
      <dsp:nvSpPr>
        <dsp:cNvPr id="0" name=""/>
        <dsp:cNvSpPr/>
      </dsp:nvSpPr>
      <dsp:spPr>
        <a:xfrm>
          <a:off x="3880869" y="4450276"/>
          <a:ext cx="4132688" cy="1130031"/>
        </a:xfrm>
        <a:prstGeom prst="round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Módulo de evaluación</a:t>
          </a:r>
          <a:endParaRPr lang="es-ES" sz="2800" b="1" kern="1200" dirty="0"/>
        </a:p>
      </dsp:txBody>
      <dsp:txXfrm>
        <a:off x="3880869" y="4450276"/>
        <a:ext cx="4132688" cy="113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38D2-FA7D-4433-821C-0B8087470632}" type="datetimeFigureOut">
              <a:rPr lang="es-ES" smtClean="0"/>
              <a:pPr/>
              <a:t>28/11/2009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13458-E174-4369-BA69-CD403BD77E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43042" y="2571744"/>
            <a:ext cx="6500858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/>
              <a:t>El diseño en la acción en formación virtual</a:t>
            </a:r>
            <a:endParaRPr lang="es-ES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9124" y="4786322"/>
            <a:ext cx="4486284" cy="1752600"/>
          </a:xfrm>
        </p:spPr>
        <p:txBody>
          <a:bodyPr>
            <a:normAutofit fontScale="92500" lnSpcReduction="20000"/>
          </a:bodyPr>
          <a:lstStyle/>
          <a:p>
            <a:pPr lvl="0" algn="r" fontAlgn="base">
              <a:spcBef>
                <a:spcPct val="50000"/>
              </a:spcBef>
              <a:spcAft>
                <a:spcPct val="0"/>
              </a:spcAft>
            </a:pPr>
            <a:r>
              <a:rPr kumimoji="1" lang="es-ES_tradnl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rPr>
              <a:t>Julio Cabero Almenara</a:t>
            </a:r>
          </a:p>
          <a:p>
            <a:pPr lvl="0" algn="r" fontAlgn="base">
              <a:spcBef>
                <a:spcPct val="50000"/>
              </a:spcBef>
              <a:spcAft>
                <a:spcPct val="0"/>
              </a:spcAft>
            </a:pPr>
            <a:r>
              <a:rPr kumimoji="1" lang="es-ES_tradnl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rPr>
              <a:t>Universidad de Sevilla</a:t>
            </a:r>
          </a:p>
          <a:p>
            <a:pPr lvl="0" algn="r" fontAlgn="base">
              <a:spcBef>
                <a:spcPct val="50000"/>
              </a:spcBef>
              <a:spcAft>
                <a:spcPct val="0"/>
              </a:spcAft>
            </a:pPr>
            <a:r>
              <a:rPr kumimoji="1" lang="es-ES_tradnl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charset="0"/>
              </a:rPr>
              <a:t>(España – UE)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endParaRPr lang="es-ES" dirty="0"/>
          </a:p>
        </p:txBody>
      </p:sp>
      <p:pic>
        <p:nvPicPr>
          <p:cNvPr id="4" name="Picture 2" descr="marca-tinta-roj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929198"/>
            <a:ext cx="1243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635250" cy="1817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290"/>
            <a:ext cx="2451096" cy="183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715436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/>
              <a:t>Módulo guía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/>
              <a:t>Qué debe aprender el alumno.</a:t>
            </a:r>
          </a:p>
          <a:p>
            <a:r>
              <a:rPr lang="es-ES" b="1" dirty="0" smtClean="0"/>
              <a:t>Cómo puede </a:t>
            </a:r>
            <a:r>
              <a:rPr lang="es-ES" b="1" dirty="0" smtClean="0"/>
              <a:t>realizar </a:t>
            </a:r>
            <a:r>
              <a:rPr lang="es-ES" b="1" dirty="0" smtClean="0"/>
              <a:t>este aprendizaje de forma óptima.</a:t>
            </a:r>
          </a:p>
          <a:p>
            <a:r>
              <a:rPr lang="es-ES" b="1" dirty="0" smtClean="0"/>
              <a:t>Presentación del curso. Objetivos, capacidades y </a:t>
            </a:r>
            <a:r>
              <a:rPr lang="es-ES" b="1" dirty="0" smtClean="0"/>
              <a:t>competencias, actividades</a:t>
            </a:r>
            <a:r>
              <a:rPr lang="es-ES" b="1" dirty="0" smtClean="0"/>
              <a:t>,…).</a:t>
            </a:r>
          </a:p>
          <a:p>
            <a:r>
              <a:rPr lang="es-ES" b="1" dirty="0" smtClean="0"/>
              <a:t>Formas de abordar la asignatura.</a:t>
            </a:r>
          </a:p>
          <a:p>
            <a:r>
              <a:rPr lang="es-ES" b="1" dirty="0" smtClean="0"/>
              <a:t>…</a:t>
            </a:r>
            <a:endParaRPr lang="es-E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/>
              <a:t>Módulo contenidos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 smtClean="0"/>
              <a:t>Formas de estructurarlos.</a:t>
            </a:r>
          </a:p>
          <a:p>
            <a:r>
              <a:rPr lang="es-ES" b="1" dirty="0" smtClean="0"/>
              <a:t>Contenidos / e-actividades.</a:t>
            </a:r>
          </a:p>
          <a:p>
            <a:r>
              <a:rPr lang="es-ES" b="1" dirty="0" smtClean="0"/>
              <a:t>…</a:t>
            </a:r>
            <a:endParaRPr lang="es-E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/>
              <a:t>Módulo de Comunicación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 smtClean="0"/>
              <a:t>Herramientas de comunicación sincrónicas y asincrónicas propias de la plataforma.</a:t>
            </a:r>
          </a:p>
          <a:p>
            <a:r>
              <a:rPr lang="es-ES" b="1" dirty="0" smtClean="0"/>
              <a:t>Propias de los “Entornos Personales de Formación”</a:t>
            </a:r>
          </a:p>
          <a:p>
            <a:r>
              <a:rPr lang="es-ES" b="1" dirty="0" smtClean="0"/>
              <a:t>Propios de la web 2.0.</a:t>
            </a:r>
          </a:p>
          <a:p>
            <a:r>
              <a:rPr lang="es-ES" b="1" dirty="0" smtClean="0"/>
              <a:t>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/>
              <a:t>Módulo evaluación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b="1" dirty="0" smtClean="0"/>
              <a:t>Autoevaluación – Evaluación.</a:t>
            </a:r>
            <a:endParaRPr lang="es-ES" b="1" smtClean="0"/>
          </a:p>
          <a:p>
            <a:r>
              <a:rPr lang="es-ES" b="1" smtClean="0"/>
              <a:t>Diferentes </a:t>
            </a:r>
            <a:r>
              <a:rPr lang="es-ES" b="1" dirty="0" smtClean="0"/>
              <a:t>tipologías.</a:t>
            </a:r>
          </a:p>
          <a:p>
            <a:r>
              <a:rPr lang="es-ES" b="1" dirty="0" smtClean="0"/>
              <a:t>Depende de la modalidad b-learning o e-learning.</a:t>
            </a:r>
          </a:p>
          <a:p>
            <a:r>
              <a:rPr lang="es-ES" b="1" dirty="0" smtClean="0"/>
              <a:t>…</a:t>
            </a:r>
          </a:p>
          <a:p>
            <a:endParaRPr lang="es-E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1406" y="0"/>
          <a:ext cx="9144000" cy="6858000"/>
        </p:xfrm>
        <a:graphic>
          <a:graphicData uri="http://schemas.openxmlformats.org/presentationml/2006/ole">
            <p:oleObj spid="_x0000_s1026" name="Diapositiva" r:id="rId3" imgW="4571967" imgH="3429093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155</Words>
  <Application>Microsoft Office PowerPoint</Application>
  <PresentationFormat>Presentación en pantalla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Diapositiva</vt:lpstr>
      <vt:lpstr>El diseño en la acción en formación virtual</vt:lpstr>
      <vt:lpstr>Diapositiva 2</vt:lpstr>
      <vt:lpstr>Diapositiva 3</vt:lpstr>
      <vt:lpstr>Módulo guía</vt:lpstr>
      <vt:lpstr>Módulo contenidos</vt:lpstr>
      <vt:lpstr>Módulo de Comunicación</vt:lpstr>
      <vt:lpstr>Módulo evaluación</vt:lpstr>
      <vt:lpstr>Diapositiva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diseño en la acción en formación virtual</dc:title>
  <dc:creator>Julio</dc:creator>
  <cp:lastModifiedBy>Julio</cp:lastModifiedBy>
  <cp:revision>11</cp:revision>
  <dcterms:created xsi:type="dcterms:W3CDTF">2009-05-10T09:03:42Z</dcterms:created>
  <dcterms:modified xsi:type="dcterms:W3CDTF">2009-11-28T11:35:50Z</dcterms:modified>
</cp:coreProperties>
</file>